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15" r:id="rId2"/>
    <p:sldId id="256" r:id="rId3"/>
    <p:sldId id="257" r:id="rId4"/>
    <p:sldId id="266" r:id="rId5"/>
    <p:sldId id="521" r:id="rId6"/>
    <p:sldId id="526" r:id="rId7"/>
    <p:sldId id="261" r:id="rId8"/>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78814" autoAdjust="0"/>
  </p:normalViewPr>
  <p:slideViewPr>
    <p:cSldViewPr snapToGrid="0">
      <p:cViewPr varScale="1">
        <p:scale>
          <a:sx n="95" d="100"/>
          <a:sy n="95" d="100"/>
        </p:scale>
        <p:origin x="19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mizuMaki" userId="bd6af28e-facc-4d1e-b2c5-bad232ec32dd" providerId="ADAL" clId="{8056DEDA-CA4F-469E-9141-F798EAFC46E3}"/>
    <pc:docChg chg="custSel modSld">
      <pc:chgData name="ShimizuMaki" userId="bd6af28e-facc-4d1e-b2c5-bad232ec32dd" providerId="ADAL" clId="{8056DEDA-CA4F-469E-9141-F798EAFC46E3}" dt="2023-11-16T05:00:06.032" v="96" actId="14100"/>
      <pc:docMkLst>
        <pc:docMk/>
      </pc:docMkLst>
      <pc:sldChg chg="modSp mod">
        <pc:chgData name="ShimizuMaki" userId="bd6af28e-facc-4d1e-b2c5-bad232ec32dd" providerId="ADAL" clId="{8056DEDA-CA4F-469E-9141-F798EAFC46E3}" dt="2023-11-16T04:21:22.168" v="87" actId="20577"/>
        <pc:sldMkLst>
          <pc:docMk/>
          <pc:sldMk cId="2497951348" sldId="256"/>
        </pc:sldMkLst>
        <pc:spChg chg="mod">
          <ac:chgData name="ShimizuMaki" userId="bd6af28e-facc-4d1e-b2c5-bad232ec32dd" providerId="ADAL" clId="{8056DEDA-CA4F-469E-9141-F798EAFC46E3}" dt="2023-11-16T04:21:22.168" v="87" actId="20577"/>
          <ac:spMkLst>
            <pc:docMk/>
            <pc:sldMk cId="2497951348" sldId="256"/>
            <ac:spMk id="2" creationId="{8552BAD5-497B-4B45-9C4F-87048EC2AAF8}"/>
          </ac:spMkLst>
        </pc:spChg>
      </pc:sldChg>
      <pc:sldChg chg="modSp mod">
        <pc:chgData name="ShimizuMaki" userId="bd6af28e-facc-4d1e-b2c5-bad232ec32dd" providerId="ADAL" clId="{8056DEDA-CA4F-469E-9141-F798EAFC46E3}" dt="2023-11-16T00:16:10.462" v="53" actId="27636"/>
        <pc:sldMkLst>
          <pc:docMk/>
          <pc:sldMk cId="4015043593" sldId="258"/>
        </pc:sldMkLst>
        <pc:spChg chg="mod">
          <ac:chgData name="ShimizuMaki" userId="bd6af28e-facc-4d1e-b2c5-bad232ec32dd" providerId="ADAL" clId="{8056DEDA-CA4F-469E-9141-F798EAFC46E3}" dt="2023-11-16T00:16:10.462" v="53" actId="27636"/>
          <ac:spMkLst>
            <pc:docMk/>
            <pc:sldMk cId="4015043593" sldId="258"/>
            <ac:spMk id="3" creationId="{89971B95-6E65-4377-8653-9C8EAFFCB592}"/>
          </ac:spMkLst>
        </pc:spChg>
      </pc:sldChg>
      <pc:sldChg chg="modSp mod">
        <pc:chgData name="ShimizuMaki" userId="bd6af28e-facc-4d1e-b2c5-bad232ec32dd" providerId="ADAL" clId="{8056DEDA-CA4F-469E-9141-F798EAFC46E3}" dt="2023-11-16T00:17:13.740" v="75" actId="20577"/>
        <pc:sldMkLst>
          <pc:docMk/>
          <pc:sldMk cId="53942937" sldId="261"/>
        </pc:sldMkLst>
        <pc:spChg chg="mod">
          <ac:chgData name="ShimizuMaki" userId="bd6af28e-facc-4d1e-b2c5-bad232ec32dd" providerId="ADAL" clId="{8056DEDA-CA4F-469E-9141-F798EAFC46E3}" dt="2023-11-16T00:16:40.402" v="64" actId="20577"/>
          <ac:spMkLst>
            <pc:docMk/>
            <pc:sldMk cId="53942937" sldId="261"/>
            <ac:spMk id="2" creationId="{D1EDBBAB-5D1D-4360-92EC-E1D0D972B45C}"/>
          </ac:spMkLst>
        </pc:spChg>
        <pc:spChg chg="mod">
          <ac:chgData name="ShimizuMaki" userId="bd6af28e-facc-4d1e-b2c5-bad232ec32dd" providerId="ADAL" clId="{8056DEDA-CA4F-469E-9141-F798EAFC46E3}" dt="2023-11-16T00:17:13.740" v="75" actId="20577"/>
          <ac:spMkLst>
            <pc:docMk/>
            <pc:sldMk cId="53942937" sldId="261"/>
            <ac:spMk id="3" creationId="{BEDEB4E9-3003-4DE7-82F0-10B36AF99D80}"/>
          </ac:spMkLst>
        </pc:spChg>
      </pc:sldChg>
      <pc:sldChg chg="addSp delSp modSp mod">
        <pc:chgData name="ShimizuMaki" userId="bd6af28e-facc-4d1e-b2c5-bad232ec32dd" providerId="ADAL" clId="{8056DEDA-CA4F-469E-9141-F798EAFC46E3}" dt="2023-11-16T05:00:06.032" v="96" actId="14100"/>
        <pc:sldMkLst>
          <pc:docMk/>
          <pc:sldMk cId="2769217676" sldId="266"/>
        </pc:sldMkLst>
        <pc:graphicFrameChg chg="del">
          <ac:chgData name="ShimizuMaki" userId="bd6af28e-facc-4d1e-b2c5-bad232ec32dd" providerId="ADAL" clId="{8056DEDA-CA4F-469E-9141-F798EAFC46E3}" dt="2023-11-16T04:59:29.047" v="88" actId="478"/>
          <ac:graphicFrameMkLst>
            <pc:docMk/>
            <pc:sldMk cId="2769217676" sldId="266"/>
            <ac:graphicFrameMk id="9" creationId="{3F1F6B7C-FC6A-4E43-BA6C-82286F8D35D8}"/>
          </ac:graphicFrameMkLst>
        </pc:graphicFrameChg>
        <pc:graphicFrameChg chg="add mod">
          <ac:chgData name="ShimizuMaki" userId="bd6af28e-facc-4d1e-b2c5-bad232ec32dd" providerId="ADAL" clId="{8056DEDA-CA4F-469E-9141-F798EAFC46E3}" dt="2023-11-16T05:00:06.032" v="96" actId="14100"/>
          <ac:graphicFrameMkLst>
            <pc:docMk/>
            <pc:sldMk cId="2769217676" sldId="266"/>
            <ac:graphicFrameMk id="10" creationId="{3F1F6B7C-FC6A-4E43-BA6C-82286F8D35D8}"/>
          </ac:graphicFrameMkLst>
        </pc:graphicFrameChg>
      </pc:sldChg>
    </pc:docChg>
  </pc:docChgLst>
  <pc:docChgLst>
    <pc:chgData name="ShimizuMaki" userId="bd6af28e-facc-4d1e-b2c5-bad232ec32dd" providerId="ADAL" clId="{82D1A0E2-61F1-4865-82CC-A6C14682FC14}"/>
    <pc:docChg chg="undo custSel addSld delSld modSld sldOrd">
      <pc:chgData name="ShimizuMaki" userId="bd6af28e-facc-4d1e-b2c5-bad232ec32dd" providerId="ADAL" clId="{82D1A0E2-61F1-4865-82CC-A6C14682FC14}" dt="2024-05-30T05:41:19.245" v="1058" actId="1076"/>
      <pc:docMkLst>
        <pc:docMk/>
      </pc:docMkLst>
      <pc:sldChg chg="addSp delSp modSp mod">
        <pc:chgData name="ShimizuMaki" userId="bd6af28e-facc-4d1e-b2c5-bad232ec32dd" providerId="ADAL" clId="{82D1A0E2-61F1-4865-82CC-A6C14682FC14}" dt="2024-05-30T05:17:17.605" v="351" actId="478"/>
        <pc:sldMkLst>
          <pc:docMk/>
          <pc:sldMk cId="2497951348" sldId="256"/>
        </pc:sldMkLst>
        <pc:spChg chg="mod">
          <ac:chgData name="ShimizuMaki" userId="bd6af28e-facc-4d1e-b2c5-bad232ec32dd" providerId="ADAL" clId="{82D1A0E2-61F1-4865-82CC-A6C14682FC14}" dt="2024-05-27T04:01:07.422" v="348" actId="21"/>
          <ac:spMkLst>
            <pc:docMk/>
            <pc:sldMk cId="2497951348" sldId="256"/>
            <ac:spMk id="3" creationId="{F5B1F7CB-D331-45DB-9077-ADEE2981CC96}"/>
          </ac:spMkLst>
        </pc:spChg>
        <pc:spChg chg="del">
          <ac:chgData name="ShimizuMaki" userId="bd6af28e-facc-4d1e-b2c5-bad232ec32dd" providerId="ADAL" clId="{82D1A0E2-61F1-4865-82CC-A6C14682FC14}" dt="2024-05-30T05:17:17.605" v="351" actId="478"/>
          <ac:spMkLst>
            <pc:docMk/>
            <pc:sldMk cId="2497951348" sldId="256"/>
            <ac:spMk id="6" creationId="{88178297-D34C-46CE-89C2-8018F0D945B0}"/>
          </ac:spMkLst>
        </pc:spChg>
        <pc:graphicFrameChg chg="add del mod">
          <ac:chgData name="ShimizuMaki" userId="bd6af28e-facc-4d1e-b2c5-bad232ec32dd" providerId="ADAL" clId="{82D1A0E2-61F1-4865-82CC-A6C14682FC14}" dt="2024-05-27T04:01:07.916" v="349" actId="21"/>
          <ac:graphicFrameMkLst>
            <pc:docMk/>
            <pc:sldMk cId="2497951348" sldId="256"/>
            <ac:graphicFrameMk id="8" creationId="{8069A0CD-FDBC-4D96-9791-B3EF450F032B}"/>
          </ac:graphicFrameMkLst>
        </pc:graphicFrameChg>
      </pc:sldChg>
      <pc:sldChg chg="modSp mod ord modShow">
        <pc:chgData name="ShimizuMaki" userId="bd6af28e-facc-4d1e-b2c5-bad232ec32dd" providerId="ADAL" clId="{82D1A0E2-61F1-4865-82CC-A6C14682FC14}" dt="2024-05-30T05:29:49.744" v="943" actId="27636"/>
        <pc:sldMkLst>
          <pc:docMk/>
          <pc:sldMk cId="1169454563" sldId="257"/>
        </pc:sldMkLst>
        <pc:spChg chg="mod">
          <ac:chgData name="ShimizuMaki" userId="bd6af28e-facc-4d1e-b2c5-bad232ec32dd" providerId="ADAL" clId="{82D1A0E2-61F1-4865-82CC-A6C14682FC14}" dt="2024-05-30T05:29:49.744" v="943" actId="27636"/>
          <ac:spMkLst>
            <pc:docMk/>
            <pc:sldMk cId="1169454563" sldId="257"/>
            <ac:spMk id="3" creationId="{F3BD595A-953E-4603-8088-5512F99B1D35}"/>
          </ac:spMkLst>
        </pc:spChg>
      </pc:sldChg>
      <pc:sldChg chg="mod ord modShow">
        <pc:chgData name="ShimizuMaki" userId="bd6af28e-facc-4d1e-b2c5-bad232ec32dd" providerId="ADAL" clId="{82D1A0E2-61F1-4865-82CC-A6C14682FC14}" dt="2024-05-27T03:44:31.645" v="221"/>
        <pc:sldMkLst>
          <pc:docMk/>
          <pc:sldMk cId="4015043593" sldId="258"/>
        </pc:sldMkLst>
      </pc:sldChg>
      <pc:sldChg chg="mod modShow">
        <pc:chgData name="ShimizuMaki" userId="bd6af28e-facc-4d1e-b2c5-bad232ec32dd" providerId="ADAL" clId="{82D1A0E2-61F1-4865-82CC-A6C14682FC14}" dt="2024-05-27T03:45:52.885" v="284" actId="729"/>
        <pc:sldMkLst>
          <pc:docMk/>
          <pc:sldMk cId="339130686" sldId="260"/>
        </pc:sldMkLst>
      </pc:sldChg>
      <pc:sldChg chg="modSp mod ord">
        <pc:chgData name="ShimizuMaki" userId="bd6af28e-facc-4d1e-b2c5-bad232ec32dd" providerId="ADAL" clId="{82D1A0E2-61F1-4865-82CC-A6C14682FC14}" dt="2024-05-30T05:24:37.594" v="797" actId="20577"/>
        <pc:sldMkLst>
          <pc:docMk/>
          <pc:sldMk cId="53942937" sldId="261"/>
        </pc:sldMkLst>
        <pc:spChg chg="mod">
          <ac:chgData name="ShimizuMaki" userId="bd6af28e-facc-4d1e-b2c5-bad232ec32dd" providerId="ADAL" clId="{82D1A0E2-61F1-4865-82CC-A6C14682FC14}" dt="2024-05-30T05:24:37.594" v="797" actId="20577"/>
          <ac:spMkLst>
            <pc:docMk/>
            <pc:sldMk cId="53942937" sldId="261"/>
            <ac:spMk id="3" creationId="{BEDEB4E9-3003-4DE7-82F0-10B36AF99D80}"/>
          </ac:spMkLst>
        </pc:spChg>
      </pc:sldChg>
      <pc:sldChg chg="mod modShow">
        <pc:chgData name="ShimizuMaki" userId="bd6af28e-facc-4d1e-b2c5-bad232ec32dd" providerId="ADAL" clId="{82D1A0E2-61F1-4865-82CC-A6C14682FC14}" dt="2024-05-27T03:46:00.191" v="285" actId="729"/>
        <pc:sldMkLst>
          <pc:docMk/>
          <pc:sldMk cId="1312989162" sldId="262"/>
        </pc:sldMkLst>
      </pc:sldChg>
      <pc:sldChg chg="mod modShow">
        <pc:chgData name="ShimizuMaki" userId="bd6af28e-facc-4d1e-b2c5-bad232ec32dd" providerId="ADAL" clId="{82D1A0E2-61F1-4865-82CC-A6C14682FC14}" dt="2024-05-27T03:46:10.845" v="286" actId="729"/>
        <pc:sldMkLst>
          <pc:docMk/>
          <pc:sldMk cId="1471360981" sldId="264"/>
        </pc:sldMkLst>
      </pc:sldChg>
      <pc:sldChg chg="mod modShow">
        <pc:chgData name="ShimizuMaki" userId="bd6af28e-facc-4d1e-b2c5-bad232ec32dd" providerId="ADAL" clId="{82D1A0E2-61F1-4865-82CC-A6C14682FC14}" dt="2024-05-27T03:45:45.910" v="282" actId="729"/>
        <pc:sldMkLst>
          <pc:docMk/>
          <pc:sldMk cId="349390934" sldId="265"/>
        </pc:sldMkLst>
      </pc:sldChg>
      <pc:sldChg chg="modSp mod modNotesTx">
        <pc:chgData name="ShimizuMaki" userId="bd6af28e-facc-4d1e-b2c5-bad232ec32dd" providerId="ADAL" clId="{82D1A0E2-61F1-4865-82CC-A6C14682FC14}" dt="2024-05-30T05:31:07.130" v="973" actId="20577"/>
        <pc:sldMkLst>
          <pc:docMk/>
          <pc:sldMk cId="2769217676" sldId="266"/>
        </pc:sldMkLst>
        <pc:spChg chg="mod">
          <ac:chgData name="ShimizuMaki" userId="bd6af28e-facc-4d1e-b2c5-bad232ec32dd" providerId="ADAL" clId="{82D1A0E2-61F1-4865-82CC-A6C14682FC14}" dt="2024-05-30T05:29:28.881" v="937" actId="20577"/>
          <ac:spMkLst>
            <pc:docMk/>
            <pc:sldMk cId="2769217676" sldId="266"/>
            <ac:spMk id="5" creationId="{57247300-B411-4725-B828-02C4E0EA4692}"/>
          </ac:spMkLst>
        </pc:spChg>
        <pc:spChg chg="mod">
          <ac:chgData name="ShimizuMaki" userId="bd6af28e-facc-4d1e-b2c5-bad232ec32dd" providerId="ADAL" clId="{82D1A0E2-61F1-4865-82CC-A6C14682FC14}" dt="2024-05-30T05:30:25.876" v="967" actId="20577"/>
          <ac:spMkLst>
            <pc:docMk/>
            <pc:sldMk cId="2769217676" sldId="266"/>
            <ac:spMk id="6" creationId="{BB2AF15C-D067-4710-8BCA-760505F87534}"/>
          </ac:spMkLst>
        </pc:spChg>
        <pc:graphicFrameChg chg="mod">
          <ac:chgData name="ShimizuMaki" userId="bd6af28e-facc-4d1e-b2c5-bad232ec32dd" providerId="ADAL" clId="{82D1A0E2-61F1-4865-82CC-A6C14682FC14}" dt="2024-05-30T05:31:07.130" v="973" actId="20577"/>
          <ac:graphicFrameMkLst>
            <pc:docMk/>
            <pc:sldMk cId="2769217676" sldId="266"/>
            <ac:graphicFrameMk id="10" creationId="{3F1F6B7C-FC6A-4E43-BA6C-82286F8D35D8}"/>
          </ac:graphicFrameMkLst>
        </pc:graphicFrameChg>
      </pc:sldChg>
      <pc:sldChg chg="mod modShow">
        <pc:chgData name="ShimizuMaki" userId="bd6af28e-facc-4d1e-b2c5-bad232ec32dd" providerId="ADAL" clId="{82D1A0E2-61F1-4865-82CC-A6C14682FC14}" dt="2024-05-27T03:45:48.736" v="283" actId="729"/>
        <pc:sldMkLst>
          <pc:docMk/>
          <pc:sldMk cId="1179142049" sldId="267"/>
        </pc:sldMkLst>
      </pc:sldChg>
      <pc:sldChg chg="mod modShow">
        <pc:chgData name="ShimizuMaki" userId="bd6af28e-facc-4d1e-b2c5-bad232ec32dd" providerId="ADAL" clId="{82D1A0E2-61F1-4865-82CC-A6C14682FC14}" dt="2024-05-27T03:45:40.989" v="281" actId="729"/>
        <pc:sldMkLst>
          <pc:docMk/>
          <pc:sldMk cId="3793777429" sldId="268"/>
        </pc:sldMkLst>
      </pc:sldChg>
      <pc:sldChg chg="del">
        <pc:chgData name="ShimizuMaki" userId="bd6af28e-facc-4d1e-b2c5-bad232ec32dd" providerId="ADAL" clId="{82D1A0E2-61F1-4865-82CC-A6C14682FC14}" dt="2024-05-30T05:26:44.044" v="919" actId="47"/>
        <pc:sldMkLst>
          <pc:docMk/>
          <pc:sldMk cId="2158144364" sldId="269"/>
        </pc:sldMkLst>
      </pc:sldChg>
      <pc:sldChg chg="mod modShow">
        <pc:chgData name="ShimizuMaki" userId="bd6af28e-facc-4d1e-b2c5-bad232ec32dd" providerId="ADAL" clId="{82D1A0E2-61F1-4865-82CC-A6C14682FC14}" dt="2024-05-30T05:26:46.729" v="920" actId="729"/>
        <pc:sldMkLst>
          <pc:docMk/>
          <pc:sldMk cId="1971901902" sldId="270"/>
        </pc:sldMkLst>
      </pc:sldChg>
      <pc:sldChg chg="modSp del mod ord">
        <pc:chgData name="ShimizuMaki" userId="bd6af28e-facc-4d1e-b2c5-bad232ec32dd" providerId="ADAL" clId="{82D1A0E2-61F1-4865-82CC-A6C14682FC14}" dt="2024-05-27T03:43:47.835" v="154" actId="47"/>
        <pc:sldMkLst>
          <pc:docMk/>
          <pc:sldMk cId="3698939360" sldId="272"/>
        </pc:sldMkLst>
        <pc:spChg chg="mod">
          <ac:chgData name="ShimizuMaki" userId="bd6af28e-facc-4d1e-b2c5-bad232ec32dd" providerId="ADAL" clId="{82D1A0E2-61F1-4865-82CC-A6C14682FC14}" dt="2024-05-27T03:43:11.583" v="151" actId="20577"/>
          <ac:spMkLst>
            <pc:docMk/>
            <pc:sldMk cId="3698939360" sldId="272"/>
            <ac:spMk id="3" creationId="{E8E6A15C-EBA0-4898-A3C2-DFC9AD6E764B}"/>
          </ac:spMkLst>
        </pc:spChg>
      </pc:sldChg>
      <pc:sldChg chg="addSp modSp mod modAnim modNotesTx">
        <pc:chgData name="ShimizuMaki" userId="bd6af28e-facc-4d1e-b2c5-bad232ec32dd" providerId="ADAL" clId="{82D1A0E2-61F1-4865-82CC-A6C14682FC14}" dt="2024-05-30T05:35:15.962" v="1048" actId="20577"/>
        <pc:sldMkLst>
          <pc:docMk/>
          <pc:sldMk cId="3693509951" sldId="521"/>
        </pc:sldMkLst>
        <pc:spChg chg="mod">
          <ac:chgData name="ShimizuMaki" userId="bd6af28e-facc-4d1e-b2c5-bad232ec32dd" providerId="ADAL" clId="{82D1A0E2-61F1-4865-82CC-A6C14682FC14}" dt="2024-05-30T05:35:15.962" v="1048" actId="20577"/>
          <ac:spMkLst>
            <pc:docMk/>
            <pc:sldMk cId="3693509951" sldId="521"/>
            <ac:spMk id="2" creationId="{09B19AEF-8A50-411E-A9CE-0F7FE31DB0DB}"/>
          </ac:spMkLst>
        </pc:spChg>
        <pc:spChg chg="mod">
          <ac:chgData name="ShimizuMaki" userId="bd6af28e-facc-4d1e-b2c5-bad232ec32dd" providerId="ADAL" clId="{82D1A0E2-61F1-4865-82CC-A6C14682FC14}" dt="2024-05-30T05:19:18.144" v="414" actId="20577"/>
          <ac:spMkLst>
            <pc:docMk/>
            <pc:sldMk cId="3693509951" sldId="521"/>
            <ac:spMk id="3" creationId="{727E3AE0-74DB-403C-A161-70AC5824F78B}"/>
          </ac:spMkLst>
        </pc:spChg>
        <pc:spChg chg="mod">
          <ac:chgData name="ShimizuMaki" userId="bd6af28e-facc-4d1e-b2c5-bad232ec32dd" providerId="ADAL" clId="{82D1A0E2-61F1-4865-82CC-A6C14682FC14}" dt="2024-05-27T03:43:54.685" v="155" actId="1076"/>
          <ac:spMkLst>
            <pc:docMk/>
            <pc:sldMk cId="3693509951" sldId="521"/>
            <ac:spMk id="4" creationId="{8E712836-81C8-4BA0-B37F-742A26212839}"/>
          </ac:spMkLst>
        </pc:spChg>
        <pc:graphicFrameChg chg="add mod">
          <ac:chgData name="ShimizuMaki" userId="bd6af28e-facc-4d1e-b2c5-bad232ec32dd" providerId="ADAL" clId="{82D1A0E2-61F1-4865-82CC-A6C14682FC14}" dt="2024-05-30T05:20:13.842" v="426" actId="1076"/>
          <ac:graphicFrameMkLst>
            <pc:docMk/>
            <pc:sldMk cId="3693509951" sldId="521"/>
            <ac:graphicFrameMk id="5" creationId="{D8C3AEE4-F31F-443C-89B6-1DF8271A5822}"/>
          </ac:graphicFrameMkLst>
        </pc:graphicFrameChg>
      </pc:sldChg>
      <pc:sldChg chg="new del">
        <pc:chgData name="ShimizuMaki" userId="bd6af28e-facc-4d1e-b2c5-bad232ec32dd" providerId="ADAL" clId="{82D1A0E2-61F1-4865-82CC-A6C14682FC14}" dt="2024-05-27T03:41:14.755" v="46" actId="47"/>
        <pc:sldMkLst>
          <pc:docMk/>
          <pc:sldMk cId="2256015242" sldId="522"/>
        </pc:sldMkLst>
      </pc:sldChg>
      <pc:sldChg chg="addSp delSp modSp mod">
        <pc:chgData name="ShimizuMaki" userId="bd6af28e-facc-4d1e-b2c5-bad232ec32dd" providerId="ADAL" clId="{82D1A0E2-61F1-4865-82CC-A6C14682FC14}" dt="2024-05-30T05:41:19.245" v="1058" actId="1076"/>
        <pc:sldMkLst>
          <pc:docMk/>
          <pc:sldMk cId="3204030650" sldId="522"/>
        </pc:sldMkLst>
        <pc:spChg chg="mod">
          <ac:chgData name="ShimizuMaki" userId="bd6af28e-facc-4d1e-b2c5-bad232ec32dd" providerId="ADAL" clId="{82D1A0E2-61F1-4865-82CC-A6C14682FC14}" dt="2024-05-30T05:40:33.556" v="1052" actId="403"/>
          <ac:spMkLst>
            <pc:docMk/>
            <pc:sldMk cId="3204030650" sldId="522"/>
            <ac:spMk id="3" creationId="{24066311-224B-424F-9A9A-7A10B63E7F3C}"/>
          </ac:spMkLst>
        </pc:spChg>
        <pc:spChg chg="add del mod">
          <ac:chgData name="ShimizuMaki" userId="bd6af28e-facc-4d1e-b2c5-bad232ec32dd" providerId="ADAL" clId="{82D1A0E2-61F1-4865-82CC-A6C14682FC14}" dt="2024-05-30T05:34:27.227" v="978" actId="478"/>
          <ac:spMkLst>
            <pc:docMk/>
            <pc:sldMk cId="3204030650" sldId="522"/>
            <ac:spMk id="4" creationId="{717CECEE-7663-4208-86E1-1FB2A6197BC2}"/>
          </ac:spMkLst>
        </pc:spChg>
        <pc:spChg chg="del mod">
          <ac:chgData name="ShimizuMaki" userId="bd6af28e-facc-4d1e-b2c5-bad232ec32dd" providerId="ADAL" clId="{82D1A0E2-61F1-4865-82CC-A6C14682FC14}" dt="2024-05-30T05:34:20.412" v="975" actId="478"/>
          <ac:spMkLst>
            <pc:docMk/>
            <pc:sldMk cId="3204030650" sldId="522"/>
            <ac:spMk id="6" creationId="{21A3EF42-0DE0-4C2A-8C28-7D0C6F00D040}"/>
          </ac:spMkLst>
        </pc:spChg>
        <pc:spChg chg="add del mod">
          <ac:chgData name="ShimizuMaki" userId="bd6af28e-facc-4d1e-b2c5-bad232ec32dd" providerId="ADAL" clId="{82D1A0E2-61F1-4865-82CC-A6C14682FC14}" dt="2024-05-30T05:34:23.579" v="977"/>
          <ac:spMkLst>
            <pc:docMk/>
            <pc:sldMk cId="3204030650" sldId="522"/>
            <ac:spMk id="8" creationId="{2B4DE71A-AEDE-467A-9257-5E64F40226C2}"/>
          </ac:spMkLst>
        </pc:spChg>
        <pc:spChg chg="mod">
          <ac:chgData name="ShimizuMaki" userId="bd6af28e-facc-4d1e-b2c5-bad232ec32dd" providerId="ADAL" clId="{82D1A0E2-61F1-4865-82CC-A6C14682FC14}" dt="2024-05-30T05:40:43.791" v="1055" actId="14100"/>
          <ac:spMkLst>
            <pc:docMk/>
            <pc:sldMk cId="3204030650" sldId="522"/>
            <ac:spMk id="9" creationId="{3777E63D-4607-4993-B9EB-67DF771CE387}"/>
          </ac:spMkLst>
        </pc:spChg>
        <pc:spChg chg="add mod">
          <ac:chgData name="ShimizuMaki" userId="bd6af28e-facc-4d1e-b2c5-bad232ec32dd" providerId="ADAL" clId="{82D1A0E2-61F1-4865-82CC-A6C14682FC14}" dt="2024-05-30T05:35:10.750" v="1043" actId="1037"/>
          <ac:spMkLst>
            <pc:docMk/>
            <pc:sldMk cId="3204030650" sldId="522"/>
            <ac:spMk id="10" creationId="{CD6E4C5F-4821-4B15-A07B-AF130DDA6671}"/>
          </ac:spMkLst>
        </pc:spChg>
        <pc:spChg chg="add mod">
          <ac:chgData name="ShimizuMaki" userId="bd6af28e-facc-4d1e-b2c5-bad232ec32dd" providerId="ADAL" clId="{82D1A0E2-61F1-4865-82CC-A6C14682FC14}" dt="2024-05-30T05:41:19.245" v="1058" actId="1076"/>
          <ac:spMkLst>
            <pc:docMk/>
            <pc:sldMk cId="3204030650" sldId="522"/>
            <ac:spMk id="11" creationId="{759DDCEA-AB88-4B7D-9FE2-AB37F92DF500}"/>
          </ac:spMkLst>
        </pc:spChg>
        <pc:graphicFrameChg chg="mod">
          <ac:chgData name="ShimizuMaki" userId="bd6af28e-facc-4d1e-b2c5-bad232ec32dd" providerId="ADAL" clId="{82D1A0E2-61F1-4865-82CC-A6C14682FC14}" dt="2024-05-30T05:40:48.519" v="1056" actId="14100"/>
          <ac:graphicFrameMkLst>
            <pc:docMk/>
            <pc:sldMk cId="3204030650" sldId="522"/>
            <ac:graphicFrameMk id="7" creationId="{3F2FA1DE-6870-4526-913F-0B3887548C73}"/>
          </ac:graphicFrameMkLst>
        </pc:graphicFrameChg>
      </pc:sldChg>
      <pc:sldChg chg="addSp delSp modSp add mod ord modTransition modClrScheme modShow chgLayout modNotesTx">
        <pc:chgData name="ShimizuMaki" userId="bd6af28e-facc-4d1e-b2c5-bad232ec32dd" providerId="ADAL" clId="{82D1A0E2-61F1-4865-82CC-A6C14682FC14}" dt="2024-05-30T05:27:30.608" v="924" actId="729"/>
        <pc:sldMkLst>
          <pc:docMk/>
          <pc:sldMk cId="428032974" sldId="523"/>
        </pc:sldMkLst>
        <pc:spChg chg="add mod ord">
          <ac:chgData name="ShimizuMaki" userId="bd6af28e-facc-4d1e-b2c5-bad232ec32dd" providerId="ADAL" clId="{82D1A0E2-61F1-4865-82CC-A6C14682FC14}" dt="2024-05-27T03:41:34.503" v="50" actId="20577"/>
          <ac:spMkLst>
            <pc:docMk/>
            <pc:sldMk cId="428032974" sldId="523"/>
            <ac:spMk id="2" creationId="{E4C340BE-90A7-4EF8-A4A6-C4775D03DF26}"/>
          </ac:spMkLst>
        </pc:spChg>
        <pc:spChg chg="add del mod ord">
          <ac:chgData name="ShimizuMaki" userId="bd6af28e-facc-4d1e-b2c5-bad232ec32dd" providerId="ADAL" clId="{82D1A0E2-61F1-4865-82CC-A6C14682FC14}" dt="2024-05-27T03:40:20.559" v="28" actId="478"/>
          <ac:spMkLst>
            <pc:docMk/>
            <pc:sldMk cId="428032974" sldId="523"/>
            <ac:spMk id="3" creationId="{E40F30A7-A888-4C56-AE5C-C9479066D11E}"/>
          </ac:spMkLst>
        </pc:spChg>
        <pc:spChg chg="mod">
          <ac:chgData name="ShimizuMaki" userId="bd6af28e-facc-4d1e-b2c5-bad232ec32dd" providerId="ADAL" clId="{82D1A0E2-61F1-4865-82CC-A6C14682FC14}" dt="2024-05-27T03:48:50.618" v="313" actId="1038"/>
          <ac:spMkLst>
            <pc:docMk/>
            <pc:sldMk cId="428032974" sldId="523"/>
            <ac:spMk id="6" creationId="{4BFCE403-9081-459F-A61D-B96D3A332DD0}"/>
          </ac:spMkLst>
        </pc:spChg>
        <pc:spChg chg="mod">
          <ac:chgData name="ShimizuMaki" userId="bd6af28e-facc-4d1e-b2c5-bad232ec32dd" providerId="ADAL" clId="{82D1A0E2-61F1-4865-82CC-A6C14682FC14}" dt="2024-05-27T03:49:57.580" v="337" actId="20577"/>
          <ac:spMkLst>
            <pc:docMk/>
            <pc:sldMk cId="428032974" sldId="523"/>
            <ac:spMk id="7" creationId="{3148D4DE-A08B-48B0-BCCC-833661C8B21D}"/>
          </ac:spMkLst>
        </pc:spChg>
        <pc:spChg chg="mod">
          <ac:chgData name="ShimizuMaki" userId="bd6af28e-facc-4d1e-b2c5-bad232ec32dd" providerId="ADAL" clId="{82D1A0E2-61F1-4865-82CC-A6C14682FC14}" dt="2024-05-27T04:01:47.058" v="350" actId="20577"/>
          <ac:spMkLst>
            <pc:docMk/>
            <pc:sldMk cId="428032974" sldId="523"/>
            <ac:spMk id="8" creationId="{EC3A8712-9C4B-4E9C-A0BF-F129BD41105B}"/>
          </ac:spMkLst>
        </pc:spChg>
        <pc:picChg chg="mod">
          <ac:chgData name="ShimizuMaki" userId="bd6af28e-facc-4d1e-b2c5-bad232ec32dd" providerId="ADAL" clId="{82D1A0E2-61F1-4865-82CC-A6C14682FC14}" dt="2024-05-27T03:40:26.107" v="29" actId="1076"/>
          <ac:picMkLst>
            <pc:docMk/>
            <pc:sldMk cId="428032974" sldId="523"/>
            <ac:picMk id="5" creationId="{ABF4009A-CCF2-4C50-8F1C-2A157F2E07C2}"/>
          </ac:picMkLst>
        </pc:picChg>
      </pc:sldChg>
      <pc:sldChg chg="new mod modShow">
        <pc:chgData name="ShimizuMaki" userId="bd6af28e-facc-4d1e-b2c5-bad232ec32dd" providerId="ADAL" clId="{82D1A0E2-61F1-4865-82CC-A6C14682FC14}" dt="2024-05-30T05:26:52.697" v="921" actId="729"/>
        <pc:sldMkLst>
          <pc:docMk/>
          <pc:sldMk cId="4147980466" sldId="524"/>
        </pc:sldMkLst>
      </pc:sldChg>
      <pc:sldChg chg="modSp add mod">
        <pc:chgData name="ShimizuMaki" userId="bd6af28e-facc-4d1e-b2c5-bad232ec32dd" providerId="ADAL" clId="{82D1A0E2-61F1-4865-82CC-A6C14682FC14}" dt="2024-05-30T05:26:02.722" v="918" actId="20577"/>
        <pc:sldMkLst>
          <pc:docMk/>
          <pc:sldMk cId="1801054605" sldId="525"/>
        </pc:sldMkLst>
        <pc:spChg chg="mod">
          <ac:chgData name="ShimizuMaki" userId="bd6af28e-facc-4d1e-b2c5-bad232ec32dd" providerId="ADAL" clId="{82D1A0E2-61F1-4865-82CC-A6C14682FC14}" dt="2024-05-30T05:26:02.722" v="918" actId="20577"/>
          <ac:spMkLst>
            <pc:docMk/>
            <pc:sldMk cId="1801054605" sldId="525"/>
            <ac:spMk id="3" creationId="{BEDEB4E9-3003-4DE7-82F0-10B36AF99D80}"/>
          </ac:spMkLst>
        </pc:spChg>
      </pc:sldChg>
    </pc:docChg>
  </pc:docChgLst>
  <pc:docChgLst>
    <pc:chgData name="ShimizuMaki" userId="bd6af28e-facc-4d1e-b2c5-bad232ec32dd" providerId="ADAL" clId="{DF4BDF15-B0F2-43BD-9970-2D4B4F47CE3A}"/>
    <pc:docChg chg="undo custSel addSld modSld sldOrd modNotesMaster">
      <pc:chgData name="ShimizuMaki" userId="bd6af28e-facc-4d1e-b2c5-bad232ec32dd" providerId="ADAL" clId="{DF4BDF15-B0F2-43BD-9970-2D4B4F47CE3A}" dt="2023-06-21T08:31:05.317" v="8926"/>
      <pc:docMkLst>
        <pc:docMk/>
      </pc:docMkLst>
      <pc:sldChg chg="addSp modSp mod">
        <pc:chgData name="ShimizuMaki" userId="bd6af28e-facc-4d1e-b2c5-bad232ec32dd" providerId="ADAL" clId="{DF4BDF15-B0F2-43BD-9970-2D4B4F47CE3A}" dt="2023-06-21T08:25:53.149" v="8817" actId="27636"/>
        <pc:sldMkLst>
          <pc:docMk/>
          <pc:sldMk cId="2497951348" sldId="256"/>
        </pc:sldMkLst>
        <pc:spChg chg="mod">
          <ac:chgData name="ShimizuMaki" userId="bd6af28e-facc-4d1e-b2c5-bad232ec32dd" providerId="ADAL" clId="{DF4BDF15-B0F2-43BD-9970-2D4B4F47CE3A}" dt="2023-06-09T02:09:42.645" v="8322" actId="1076"/>
          <ac:spMkLst>
            <pc:docMk/>
            <pc:sldMk cId="2497951348" sldId="256"/>
            <ac:spMk id="2" creationId="{8552BAD5-497B-4B45-9C4F-87048EC2AAF8}"/>
          </ac:spMkLst>
        </pc:spChg>
        <pc:spChg chg="mod">
          <ac:chgData name="ShimizuMaki" userId="bd6af28e-facc-4d1e-b2c5-bad232ec32dd" providerId="ADAL" clId="{DF4BDF15-B0F2-43BD-9970-2D4B4F47CE3A}" dt="2023-06-21T08:25:53.149" v="8817" actId="27636"/>
          <ac:spMkLst>
            <pc:docMk/>
            <pc:sldMk cId="2497951348" sldId="256"/>
            <ac:spMk id="3" creationId="{F5B1F7CB-D331-45DB-9077-ADEE2981CC96}"/>
          </ac:spMkLst>
        </pc:spChg>
        <pc:spChg chg="add mod">
          <ac:chgData name="ShimizuMaki" userId="bd6af28e-facc-4d1e-b2c5-bad232ec32dd" providerId="ADAL" clId="{DF4BDF15-B0F2-43BD-9970-2D4B4F47CE3A}" dt="2023-05-19T08:09:04.379" v="0"/>
          <ac:spMkLst>
            <pc:docMk/>
            <pc:sldMk cId="2497951348" sldId="256"/>
            <ac:spMk id="5" creationId="{8BF920F8-BB07-4160-9FF0-ABEF5CB8B664}"/>
          </ac:spMkLst>
        </pc:spChg>
        <pc:spChg chg="add mod">
          <ac:chgData name="ShimizuMaki" userId="bd6af28e-facc-4d1e-b2c5-bad232ec32dd" providerId="ADAL" clId="{DF4BDF15-B0F2-43BD-9970-2D4B4F47CE3A}" dt="2023-05-25T00:31:56.657" v="3639"/>
          <ac:spMkLst>
            <pc:docMk/>
            <pc:sldMk cId="2497951348" sldId="256"/>
            <ac:spMk id="6" creationId="{88178297-D34C-46CE-89C2-8018F0D945B0}"/>
          </ac:spMkLst>
        </pc:spChg>
      </pc:sldChg>
      <pc:sldChg chg="modSp new mod">
        <pc:chgData name="ShimizuMaki" userId="bd6af28e-facc-4d1e-b2c5-bad232ec32dd" providerId="ADAL" clId="{DF4BDF15-B0F2-43BD-9970-2D4B4F47CE3A}" dt="2023-05-31T02:49:16.893" v="7471" actId="27636"/>
        <pc:sldMkLst>
          <pc:docMk/>
          <pc:sldMk cId="1169454563" sldId="257"/>
        </pc:sldMkLst>
        <pc:spChg chg="mod">
          <ac:chgData name="ShimizuMaki" userId="bd6af28e-facc-4d1e-b2c5-bad232ec32dd" providerId="ADAL" clId="{DF4BDF15-B0F2-43BD-9970-2D4B4F47CE3A}" dt="2023-05-19T08:12:00.576" v="424" actId="20577"/>
          <ac:spMkLst>
            <pc:docMk/>
            <pc:sldMk cId="1169454563" sldId="257"/>
            <ac:spMk id="2" creationId="{8C327C38-E017-4773-8DAA-23D5F46EB77F}"/>
          </ac:spMkLst>
        </pc:spChg>
        <pc:spChg chg="mod">
          <ac:chgData name="ShimizuMaki" userId="bd6af28e-facc-4d1e-b2c5-bad232ec32dd" providerId="ADAL" clId="{DF4BDF15-B0F2-43BD-9970-2D4B4F47CE3A}" dt="2023-05-31T02:49:16.893" v="7471" actId="27636"/>
          <ac:spMkLst>
            <pc:docMk/>
            <pc:sldMk cId="1169454563" sldId="257"/>
            <ac:spMk id="3" creationId="{F3BD595A-953E-4603-8088-5512F99B1D35}"/>
          </ac:spMkLst>
        </pc:spChg>
      </pc:sldChg>
      <pc:sldChg chg="addSp delSp modSp new mod modNotesTx">
        <pc:chgData name="ShimizuMaki" userId="bd6af28e-facc-4d1e-b2c5-bad232ec32dd" providerId="ADAL" clId="{DF4BDF15-B0F2-43BD-9970-2D4B4F47CE3A}" dt="2023-06-21T08:29:33.612" v="8869" actId="20577"/>
        <pc:sldMkLst>
          <pc:docMk/>
          <pc:sldMk cId="4015043593" sldId="258"/>
        </pc:sldMkLst>
        <pc:spChg chg="mod">
          <ac:chgData name="ShimizuMaki" userId="bd6af28e-facc-4d1e-b2c5-bad232ec32dd" providerId="ADAL" clId="{DF4BDF15-B0F2-43BD-9970-2D4B4F47CE3A}" dt="2023-05-31T02:46:53.994" v="7364" actId="20577"/>
          <ac:spMkLst>
            <pc:docMk/>
            <pc:sldMk cId="4015043593" sldId="258"/>
            <ac:spMk id="2" creationId="{B28EB224-FA0B-4B43-9FA2-2FE596ED20FD}"/>
          </ac:spMkLst>
        </pc:spChg>
        <pc:spChg chg="mod">
          <ac:chgData name="ShimizuMaki" userId="bd6af28e-facc-4d1e-b2c5-bad232ec32dd" providerId="ADAL" clId="{DF4BDF15-B0F2-43BD-9970-2D4B4F47CE3A}" dt="2023-05-31T02:56:35.539" v="7764" actId="947"/>
          <ac:spMkLst>
            <pc:docMk/>
            <pc:sldMk cId="4015043593" sldId="258"/>
            <ac:spMk id="3" creationId="{89971B95-6E65-4377-8653-9C8EAFFCB592}"/>
          </ac:spMkLst>
        </pc:spChg>
        <pc:spChg chg="add mod">
          <ac:chgData name="ShimizuMaki" userId="bd6af28e-facc-4d1e-b2c5-bad232ec32dd" providerId="ADAL" clId="{DF4BDF15-B0F2-43BD-9970-2D4B4F47CE3A}" dt="2023-05-31T02:56:15.075" v="7757" actId="1037"/>
          <ac:spMkLst>
            <pc:docMk/>
            <pc:sldMk cId="4015043593" sldId="258"/>
            <ac:spMk id="5" creationId="{F6593839-78BF-4E30-9C41-52C91902A7EB}"/>
          </ac:spMkLst>
        </pc:spChg>
        <pc:spChg chg="add mod">
          <ac:chgData name="ShimizuMaki" userId="bd6af28e-facc-4d1e-b2c5-bad232ec32dd" providerId="ADAL" clId="{DF4BDF15-B0F2-43BD-9970-2D4B4F47CE3A}" dt="2023-06-21T08:10:59.764" v="8716" actId="1076"/>
          <ac:spMkLst>
            <pc:docMk/>
            <pc:sldMk cId="4015043593" sldId="258"/>
            <ac:spMk id="6" creationId="{EC1292A6-6810-43CA-9C25-38F065F35ABD}"/>
          </ac:spMkLst>
        </pc:spChg>
        <pc:spChg chg="add del">
          <ac:chgData name="ShimizuMaki" userId="bd6af28e-facc-4d1e-b2c5-bad232ec32dd" providerId="ADAL" clId="{DF4BDF15-B0F2-43BD-9970-2D4B4F47CE3A}" dt="2023-05-31T02:57:55.383" v="7786" actId="22"/>
          <ac:spMkLst>
            <pc:docMk/>
            <pc:sldMk cId="4015043593" sldId="258"/>
            <ac:spMk id="8" creationId="{71E48203-8AC4-4E6D-B7EA-FFB51FC914D8}"/>
          </ac:spMkLst>
        </pc:spChg>
        <pc:spChg chg="add mod">
          <ac:chgData name="ShimizuMaki" userId="bd6af28e-facc-4d1e-b2c5-bad232ec32dd" providerId="ADAL" clId="{DF4BDF15-B0F2-43BD-9970-2D4B4F47CE3A}" dt="2023-05-31T02:58:24.919" v="7868" actId="1036"/>
          <ac:spMkLst>
            <pc:docMk/>
            <pc:sldMk cId="4015043593" sldId="258"/>
            <ac:spMk id="9" creationId="{EE9E455F-E6B4-4874-8267-EB5E36259332}"/>
          </ac:spMkLst>
        </pc:spChg>
      </pc:sldChg>
      <pc:sldChg chg="modSp new mod modNotesTx">
        <pc:chgData name="ShimizuMaki" userId="bd6af28e-facc-4d1e-b2c5-bad232ec32dd" providerId="ADAL" clId="{DF4BDF15-B0F2-43BD-9970-2D4B4F47CE3A}" dt="2023-06-21T08:24:45.534" v="8725" actId="20577"/>
        <pc:sldMkLst>
          <pc:docMk/>
          <pc:sldMk cId="2595648908" sldId="259"/>
        </pc:sldMkLst>
        <pc:spChg chg="mod">
          <ac:chgData name="ShimizuMaki" userId="bd6af28e-facc-4d1e-b2c5-bad232ec32dd" providerId="ADAL" clId="{DF4BDF15-B0F2-43BD-9970-2D4B4F47CE3A}" dt="2023-05-31T02:59:14.664" v="7913" actId="207"/>
          <ac:spMkLst>
            <pc:docMk/>
            <pc:sldMk cId="2595648908" sldId="259"/>
            <ac:spMk id="2" creationId="{FA6949AC-ED05-495A-8CD4-1BD6125CF1F4}"/>
          </ac:spMkLst>
        </pc:spChg>
        <pc:spChg chg="mod">
          <ac:chgData name="ShimizuMaki" userId="bd6af28e-facc-4d1e-b2c5-bad232ec32dd" providerId="ADAL" clId="{DF4BDF15-B0F2-43BD-9970-2D4B4F47CE3A}" dt="2023-06-21T08:24:45.534" v="8725" actId="20577"/>
          <ac:spMkLst>
            <pc:docMk/>
            <pc:sldMk cId="2595648908" sldId="259"/>
            <ac:spMk id="3" creationId="{61EED6A3-F90E-47B9-8237-5D9B3070E40B}"/>
          </ac:spMkLst>
        </pc:spChg>
      </pc:sldChg>
      <pc:sldChg chg="addSp delSp modSp new mod ord modNotesTx">
        <pc:chgData name="ShimizuMaki" userId="bd6af28e-facc-4d1e-b2c5-bad232ec32dd" providerId="ADAL" clId="{DF4BDF15-B0F2-43BD-9970-2D4B4F47CE3A}" dt="2023-06-19T03:31:09.789" v="8453" actId="20577"/>
        <pc:sldMkLst>
          <pc:docMk/>
          <pc:sldMk cId="339130686" sldId="260"/>
        </pc:sldMkLst>
        <pc:spChg chg="del">
          <ac:chgData name="ShimizuMaki" userId="bd6af28e-facc-4d1e-b2c5-bad232ec32dd" providerId="ADAL" clId="{DF4BDF15-B0F2-43BD-9970-2D4B4F47CE3A}" dt="2023-05-22T00:04:41.342" v="2300" actId="478"/>
          <ac:spMkLst>
            <pc:docMk/>
            <pc:sldMk cId="339130686" sldId="260"/>
            <ac:spMk id="2" creationId="{72F60A69-6BC5-49A8-8831-ADA7D5C10E17}"/>
          </ac:spMkLst>
        </pc:spChg>
        <pc:spChg chg="mod">
          <ac:chgData name="ShimizuMaki" userId="bd6af28e-facc-4d1e-b2c5-bad232ec32dd" providerId="ADAL" clId="{DF4BDF15-B0F2-43BD-9970-2D4B4F47CE3A}" dt="2023-06-19T03:31:09.789" v="8453" actId="20577"/>
          <ac:spMkLst>
            <pc:docMk/>
            <pc:sldMk cId="339130686" sldId="260"/>
            <ac:spMk id="3" creationId="{6BF9C232-5EFC-48F0-B227-4B300E40B9DD}"/>
          </ac:spMkLst>
        </pc:spChg>
        <pc:spChg chg="add mod">
          <ac:chgData name="ShimizuMaki" userId="bd6af28e-facc-4d1e-b2c5-bad232ec32dd" providerId="ADAL" clId="{DF4BDF15-B0F2-43BD-9970-2D4B4F47CE3A}" dt="2023-05-25T00:52:29.159" v="4183" actId="14100"/>
          <ac:spMkLst>
            <pc:docMk/>
            <pc:sldMk cId="339130686" sldId="260"/>
            <ac:spMk id="5" creationId="{986153E6-B310-4669-B20F-8D343BA1D26D}"/>
          </ac:spMkLst>
        </pc:spChg>
      </pc:sldChg>
      <pc:sldChg chg="modSp new mod">
        <pc:chgData name="ShimizuMaki" userId="bd6af28e-facc-4d1e-b2c5-bad232ec32dd" providerId="ADAL" clId="{DF4BDF15-B0F2-43BD-9970-2D4B4F47CE3A}" dt="2023-06-21T01:29:10.478" v="8709" actId="20577"/>
        <pc:sldMkLst>
          <pc:docMk/>
          <pc:sldMk cId="53942937" sldId="261"/>
        </pc:sldMkLst>
        <pc:spChg chg="mod">
          <ac:chgData name="ShimizuMaki" userId="bd6af28e-facc-4d1e-b2c5-bad232ec32dd" providerId="ADAL" clId="{DF4BDF15-B0F2-43BD-9970-2D4B4F47CE3A}" dt="2023-06-21T01:28:17.248" v="8567" actId="20577"/>
          <ac:spMkLst>
            <pc:docMk/>
            <pc:sldMk cId="53942937" sldId="261"/>
            <ac:spMk id="2" creationId="{D1EDBBAB-5D1D-4360-92EC-E1D0D972B45C}"/>
          </ac:spMkLst>
        </pc:spChg>
        <pc:spChg chg="mod">
          <ac:chgData name="ShimizuMaki" userId="bd6af28e-facc-4d1e-b2c5-bad232ec32dd" providerId="ADAL" clId="{DF4BDF15-B0F2-43BD-9970-2D4B4F47CE3A}" dt="2023-06-21T01:29:10.478" v="8709" actId="20577"/>
          <ac:spMkLst>
            <pc:docMk/>
            <pc:sldMk cId="53942937" sldId="261"/>
            <ac:spMk id="3" creationId="{BEDEB4E9-3003-4DE7-82F0-10B36AF99D80}"/>
          </ac:spMkLst>
        </pc:spChg>
      </pc:sldChg>
      <pc:sldChg chg="addSp delSp modSp new mod ord modNotesTx">
        <pc:chgData name="ShimizuMaki" userId="bd6af28e-facc-4d1e-b2c5-bad232ec32dd" providerId="ADAL" clId="{DF4BDF15-B0F2-43BD-9970-2D4B4F47CE3A}" dt="2023-06-21T01:25:38.827" v="8482"/>
        <pc:sldMkLst>
          <pc:docMk/>
          <pc:sldMk cId="1312989162" sldId="262"/>
        </pc:sldMkLst>
        <pc:spChg chg="mod">
          <ac:chgData name="ShimizuMaki" userId="bd6af28e-facc-4d1e-b2c5-bad232ec32dd" providerId="ADAL" clId="{DF4BDF15-B0F2-43BD-9970-2D4B4F47CE3A}" dt="2023-05-31T03:03:28.700" v="8303" actId="20577"/>
          <ac:spMkLst>
            <pc:docMk/>
            <pc:sldMk cId="1312989162" sldId="262"/>
            <ac:spMk id="2" creationId="{3B5B30E4-8761-4A1B-9F01-24FD13DBFC51}"/>
          </ac:spMkLst>
        </pc:spChg>
        <pc:spChg chg="del">
          <ac:chgData name="ShimizuMaki" userId="bd6af28e-facc-4d1e-b2c5-bad232ec32dd" providerId="ADAL" clId="{DF4BDF15-B0F2-43BD-9970-2D4B4F47CE3A}" dt="2023-05-31T02:39:44.520" v="7208" actId="478"/>
          <ac:spMkLst>
            <pc:docMk/>
            <pc:sldMk cId="1312989162" sldId="262"/>
            <ac:spMk id="3" creationId="{B1ADA84B-A3BB-4FF8-B72F-148316F334F6}"/>
          </ac:spMkLst>
        </pc:spChg>
        <pc:spChg chg="add del mod">
          <ac:chgData name="ShimizuMaki" userId="bd6af28e-facc-4d1e-b2c5-bad232ec32dd" providerId="ADAL" clId="{DF4BDF15-B0F2-43BD-9970-2D4B4F47CE3A}" dt="2023-05-31T02:37:48.450" v="7120" actId="478"/>
          <ac:spMkLst>
            <pc:docMk/>
            <pc:sldMk cId="1312989162" sldId="262"/>
            <ac:spMk id="5" creationId="{C52BF773-B689-435B-918F-AA7A387B380B}"/>
          </ac:spMkLst>
        </pc:spChg>
        <pc:spChg chg="add mod">
          <ac:chgData name="ShimizuMaki" userId="bd6af28e-facc-4d1e-b2c5-bad232ec32dd" providerId="ADAL" clId="{DF4BDF15-B0F2-43BD-9970-2D4B4F47CE3A}" dt="2023-05-31T02:39:11.586" v="7168" actId="121"/>
          <ac:spMkLst>
            <pc:docMk/>
            <pc:sldMk cId="1312989162" sldId="262"/>
            <ac:spMk id="6" creationId="{13438480-FDC2-4CFE-994C-278194F34BD6}"/>
          </ac:spMkLst>
        </pc:spChg>
        <pc:spChg chg="add mod ord">
          <ac:chgData name="ShimizuMaki" userId="bd6af28e-facc-4d1e-b2c5-bad232ec32dd" providerId="ADAL" clId="{DF4BDF15-B0F2-43BD-9970-2D4B4F47CE3A}" dt="2023-05-31T02:44:27.716" v="7230" actId="1076"/>
          <ac:spMkLst>
            <pc:docMk/>
            <pc:sldMk cId="1312989162" sldId="262"/>
            <ac:spMk id="9" creationId="{B4D01450-1C8B-4ADE-9DD4-FF5AB885A3CF}"/>
          </ac:spMkLst>
        </pc:spChg>
        <pc:graphicFrameChg chg="add mod">
          <ac:chgData name="ShimizuMaki" userId="bd6af28e-facc-4d1e-b2c5-bad232ec32dd" providerId="ADAL" clId="{DF4BDF15-B0F2-43BD-9970-2D4B4F47CE3A}" dt="2023-05-31T03:03:04.334" v="8296" actId="14100"/>
          <ac:graphicFrameMkLst>
            <pc:docMk/>
            <pc:sldMk cId="1312989162" sldId="262"/>
            <ac:graphicFrameMk id="10" creationId="{580A01B1-E922-4991-908B-F50E30EE34B5}"/>
          </ac:graphicFrameMkLst>
        </pc:graphicFrameChg>
        <pc:picChg chg="add">
          <ac:chgData name="ShimizuMaki" userId="bd6af28e-facc-4d1e-b2c5-bad232ec32dd" providerId="ADAL" clId="{DF4BDF15-B0F2-43BD-9970-2D4B4F47CE3A}" dt="2023-05-31T02:41:33.834" v="7209" actId="22"/>
          <ac:picMkLst>
            <pc:docMk/>
            <pc:sldMk cId="1312989162" sldId="262"/>
            <ac:picMk id="8" creationId="{42A2FAC6-EE00-4B63-8F5D-6202DA9A170F}"/>
          </ac:picMkLst>
        </pc:picChg>
      </pc:sldChg>
      <pc:sldChg chg="new">
        <pc:chgData name="ShimizuMaki" userId="bd6af28e-facc-4d1e-b2c5-bad232ec32dd" providerId="ADAL" clId="{DF4BDF15-B0F2-43BD-9970-2D4B4F47CE3A}" dt="2023-05-31T02:58:44.402" v="7871" actId="680"/>
        <pc:sldMkLst>
          <pc:docMk/>
          <pc:sldMk cId="2318230917" sldId="263"/>
        </pc:sldMkLst>
      </pc:sldChg>
      <pc:sldChg chg="addSp modSp new mod">
        <pc:chgData name="ShimizuMaki" userId="bd6af28e-facc-4d1e-b2c5-bad232ec32dd" providerId="ADAL" clId="{DF4BDF15-B0F2-43BD-9970-2D4B4F47CE3A}" dt="2023-06-21T08:31:05.317" v="8926"/>
        <pc:sldMkLst>
          <pc:docMk/>
          <pc:sldMk cId="1471360981" sldId="264"/>
        </pc:sldMkLst>
        <pc:spChg chg="mod">
          <ac:chgData name="ShimizuMaki" userId="bd6af28e-facc-4d1e-b2c5-bad232ec32dd" providerId="ADAL" clId="{DF4BDF15-B0F2-43BD-9970-2D4B4F47CE3A}" dt="2023-06-21T08:27:22.198" v="8827" actId="20577"/>
          <ac:spMkLst>
            <pc:docMk/>
            <pc:sldMk cId="1471360981" sldId="264"/>
            <ac:spMk id="2" creationId="{50B34943-BC1B-4E75-86EC-05EBE03EF75E}"/>
          </ac:spMkLst>
        </pc:spChg>
        <pc:spChg chg="mod">
          <ac:chgData name="ShimizuMaki" userId="bd6af28e-facc-4d1e-b2c5-bad232ec32dd" providerId="ADAL" clId="{DF4BDF15-B0F2-43BD-9970-2D4B4F47CE3A}" dt="2023-06-21T08:31:05.317" v="8926"/>
          <ac:spMkLst>
            <pc:docMk/>
            <pc:sldMk cId="1471360981" sldId="264"/>
            <ac:spMk id="3" creationId="{A345A868-0BCD-420E-A3E9-C82123396ACD}"/>
          </ac:spMkLst>
        </pc:spChg>
        <pc:spChg chg="add mod">
          <ac:chgData name="ShimizuMaki" userId="bd6af28e-facc-4d1e-b2c5-bad232ec32dd" providerId="ADAL" clId="{DF4BDF15-B0F2-43BD-9970-2D4B4F47CE3A}" dt="2023-06-21T08:30:53.662" v="8925" actId="20577"/>
          <ac:spMkLst>
            <pc:docMk/>
            <pc:sldMk cId="1471360981" sldId="264"/>
            <ac:spMk id="5" creationId="{40ED5C09-94AA-42F3-A5AB-F33D4EC29467}"/>
          </ac:spMkLst>
        </pc:spChg>
      </pc:sldChg>
    </pc:docChg>
  </pc:docChgLst>
  <pc:docChgLst>
    <pc:chgData name="ShimizuMaki" userId="bd6af28e-facc-4d1e-b2c5-bad232ec32dd" providerId="ADAL" clId="{D8D44684-0071-4360-BD6C-40457B628A67}"/>
    <pc:docChg chg="custSel addSld delSld modSld sldOrd">
      <pc:chgData name="ShimizuMaki" userId="bd6af28e-facc-4d1e-b2c5-bad232ec32dd" providerId="ADAL" clId="{D8D44684-0071-4360-BD6C-40457B628A67}" dt="2023-10-13T05:50:54.601" v="168" actId="27636"/>
      <pc:docMkLst>
        <pc:docMk/>
      </pc:docMkLst>
      <pc:sldChg chg="modSp mod">
        <pc:chgData name="ShimizuMaki" userId="bd6af28e-facc-4d1e-b2c5-bad232ec32dd" providerId="ADAL" clId="{D8D44684-0071-4360-BD6C-40457B628A67}" dt="2023-10-06T08:33:57.700" v="91" actId="20577"/>
        <pc:sldMkLst>
          <pc:docMk/>
          <pc:sldMk cId="2497951348" sldId="256"/>
        </pc:sldMkLst>
        <pc:spChg chg="mod">
          <ac:chgData name="ShimizuMaki" userId="bd6af28e-facc-4d1e-b2c5-bad232ec32dd" providerId="ADAL" clId="{D8D44684-0071-4360-BD6C-40457B628A67}" dt="2023-10-06T08:33:57.700" v="91" actId="20577"/>
          <ac:spMkLst>
            <pc:docMk/>
            <pc:sldMk cId="2497951348" sldId="256"/>
            <ac:spMk id="2" creationId="{8552BAD5-497B-4B45-9C4F-87048EC2AAF8}"/>
          </ac:spMkLst>
        </pc:spChg>
        <pc:graphicFrameChg chg="mod">
          <ac:chgData name="ShimizuMaki" userId="bd6af28e-facc-4d1e-b2c5-bad232ec32dd" providerId="ADAL" clId="{D8D44684-0071-4360-BD6C-40457B628A67}" dt="2023-10-06T08:31:28.691" v="79" actId="14100"/>
          <ac:graphicFrameMkLst>
            <pc:docMk/>
            <pc:sldMk cId="2497951348" sldId="256"/>
            <ac:graphicFrameMk id="8" creationId="{8069A0CD-FDBC-4D96-9791-B3EF450F032B}"/>
          </ac:graphicFrameMkLst>
        </pc:graphicFrameChg>
      </pc:sldChg>
      <pc:sldChg chg="modSp mod">
        <pc:chgData name="ShimizuMaki" userId="bd6af28e-facc-4d1e-b2c5-bad232ec32dd" providerId="ADAL" clId="{D8D44684-0071-4360-BD6C-40457B628A67}" dt="2023-10-13T05:50:54.601" v="168" actId="27636"/>
        <pc:sldMkLst>
          <pc:docMk/>
          <pc:sldMk cId="2595648908" sldId="259"/>
        </pc:sldMkLst>
        <pc:spChg chg="mod">
          <ac:chgData name="ShimizuMaki" userId="bd6af28e-facc-4d1e-b2c5-bad232ec32dd" providerId="ADAL" clId="{D8D44684-0071-4360-BD6C-40457B628A67}" dt="2023-10-13T05:50:54.601" v="168" actId="27636"/>
          <ac:spMkLst>
            <pc:docMk/>
            <pc:sldMk cId="2595648908" sldId="259"/>
            <ac:spMk id="3" creationId="{61EED6A3-F90E-47B9-8237-5D9B3070E40B}"/>
          </ac:spMkLst>
        </pc:spChg>
      </pc:sldChg>
      <pc:sldChg chg="modSp mod">
        <pc:chgData name="ShimizuMaki" userId="bd6af28e-facc-4d1e-b2c5-bad232ec32dd" providerId="ADAL" clId="{D8D44684-0071-4360-BD6C-40457B628A67}" dt="2023-10-13T05:50:40.968" v="164" actId="20577"/>
        <pc:sldMkLst>
          <pc:docMk/>
          <pc:sldMk cId="53942937" sldId="261"/>
        </pc:sldMkLst>
        <pc:spChg chg="mod">
          <ac:chgData name="ShimizuMaki" userId="bd6af28e-facc-4d1e-b2c5-bad232ec32dd" providerId="ADAL" clId="{D8D44684-0071-4360-BD6C-40457B628A67}" dt="2023-10-13T05:50:40.968" v="164" actId="20577"/>
          <ac:spMkLst>
            <pc:docMk/>
            <pc:sldMk cId="53942937" sldId="261"/>
            <ac:spMk id="3" creationId="{BEDEB4E9-3003-4DE7-82F0-10B36AF99D80}"/>
          </ac:spMkLst>
        </pc:spChg>
      </pc:sldChg>
      <pc:sldChg chg="ord">
        <pc:chgData name="ShimizuMaki" userId="bd6af28e-facc-4d1e-b2c5-bad232ec32dd" providerId="ADAL" clId="{D8D44684-0071-4360-BD6C-40457B628A67}" dt="2023-10-10T06:13:11.988" v="93"/>
        <pc:sldMkLst>
          <pc:docMk/>
          <pc:sldMk cId="1312989162" sldId="262"/>
        </pc:sldMkLst>
      </pc:sldChg>
      <pc:sldChg chg="ord">
        <pc:chgData name="ShimizuMaki" userId="bd6af28e-facc-4d1e-b2c5-bad232ec32dd" providerId="ADAL" clId="{D8D44684-0071-4360-BD6C-40457B628A67}" dt="2023-10-10T06:13:20.961" v="95"/>
        <pc:sldMkLst>
          <pc:docMk/>
          <pc:sldMk cId="1471360981" sldId="264"/>
        </pc:sldMkLst>
      </pc:sldChg>
      <pc:sldChg chg="ord">
        <pc:chgData name="ShimizuMaki" userId="bd6af28e-facc-4d1e-b2c5-bad232ec32dd" providerId="ADAL" clId="{D8D44684-0071-4360-BD6C-40457B628A67}" dt="2023-10-10T06:13:41.575" v="101"/>
        <pc:sldMkLst>
          <pc:docMk/>
          <pc:sldMk cId="349390934" sldId="265"/>
        </pc:sldMkLst>
      </pc:sldChg>
      <pc:sldChg chg="addSp modSp mod">
        <pc:chgData name="ShimizuMaki" userId="bd6af28e-facc-4d1e-b2c5-bad232ec32dd" providerId="ADAL" clId="{D8D44684-0071-4360-BD6C-40457B628A67}" dt="2023-10-13T05:50:03.850" v="136" actId="14100"/>
        <pc:sldMkLst>
          <pc:docMk/>
          <pc:sldMk cId="2769217676" sldId="266"/>
        </pc:sldMkLst>
        <pc:spChg chg="add mod">
          <ac:chgData name="ShimizuMaki" userId="bd6af28e-facc-4d1e-b2c5-bad232ec32dd" providerId="ADAL" clId="{D8D44684-0071-4360-BD6C-40457B628A67}" dt="2023-10-13T05:50:03.850" v="136" actId="14100"/>
          <ac:spMkLst>
            <pc:docMk/>
            <pc:sldMk cId="2769217676" sldId="266"/>
            <ac:spMk id="2" creationId="{4873F9FE-7BE0-445F-AF9F-5575CE19B45A}"/>
          </ac:spMkLst>
        </pc:spChg>
        <pc:graphicFrameChg chg="mod">
          <ac:chgData name="ShimizuMaki" userId="bd6af28e-facc-4d1e-b2c5-bad232ec32dd" providerId="ADAL" clId="{D8D44684-0071-4360-BD6C-40457B628A67}" dt="2023-10-13T05:48:40.935" v="125" actId="1038"/>
          <ac:graphicFrameMkLst>
            <pc:docMk/>
            <pc:sldMk cId="2769217676" sldId="266"/>
            <ac:graphicFrameMk id="9" creationId="{3F1F6B7C-FC6A-4E43-BA6C-82286F8D35D8}"/>
          </ac:graphicFrameMkLst>
        </pc:graphicFrameChg>
      </pc:sldChg>
      <pc:sldChg chg="del">
        <pc:chgData name="ShimizuMaki" userId="bd6af28e-facc-4d1e-b2c5-bad232ec32dd" providerId="ADAL" clId="{D8D44684-0071-4360-BD6C-40457B628A67}" dt="2023-10-06T08:10:47.077" v="0" actId="47"/>
        <pc:sldMkLst>
          <pc:docMk/>
          <pc:sldMk cId="225836670" sldId="269"/>
        </pc:sldMkLst>
      </pc:sldChg>
      <pc:sldChg chg="new">
        <pc:chgData name="ShimizuMaki" userId="bd6af28e-facc-4d1e-b2c5-bad232ec32dd" providerId="ADAL" clId="{D8D44684-0071-4360-BD6C-40457B628A67}" dt="2023-10-10T06:13:24.328" v="96" actId="680"/>
        <pc:sldMkLst>
          <pc:docMk/>
          <pc:sldMk cId="2158144364" sldId="269"/>
        </pc:sldMkLst>
      </pc:sldChg>
      <pc:sldChg chg="new">
        <pc:chgData name="ShimizuMaki" userId="bd6af28e-facc-4d1e-b2c5-bad232ec32dd" providerId="ADAL" clId="{D8D44684-0071-4360-BD6C-40457B628A67}" dt="2023-10-10T06:13:28.662" v="97" actId="680"/>
        <pc:sldMkLst>
          <pc:docMk/>
          <pc:sldMk cId="1971901902" sldId="270"/>
        </pc:sldMkLst>
      </pc:sldChg>
    </pc:docChg>
  </pc:docChgLst>
  <pc:docChgLst>
    <pc:chgData name="ShimizuMaki" userId="bd6af28e-facc-4d1e-b2c5-bad232ec32dd" providerId="ADAL" clId="{C2CA6133-50DF-41E3-97CD-5A1734EF79FE}"/>
    <pc:docChg chg="custSel modSld">
      <pc:chgData name="ShimizuMaki" userId="bd6af28e-facc-4d1e-b2c5-bad232ec32dd" providerId="ADAL" clId="{C2CA6133-50DF-41E3-97CD-5A1734EF79FE}" dt="2024-11-28T05:49:00.526" v="105" actId="20577"/>
      <pc:docMkLst>
        <pc:docMk/>
      </pc:docMkLst>
      <pc:sldChg chg="modSp mod">
        <pc:chgData name="ShimizuMaki" userId="bd6af28e-facc-4d1e-b2c5-bad232ec32dd" providerId="ADAL" clId="{C2CA6133-50DF-41E3-97CD-5A1734EF79FE}" dt="2024-11-28T05:01:58.716" v="34" actId="20577"/>
        <pc:sldMkLst>
          <pc:docMk/>
          <pc:sldMk cId="2497951348" sldId="256"/>
        </pc:sldMkLst>
        <pc:spChg chg="mod">
          <ac:chgData name="ShimizuMaki" userId="bd6af28e-facc-4d1e-b2c5-bad232ec32dd" providerId="ADAL" clId="{C2CA6133-50DF-41E3-97CD-5A1734EF79FE}" dt="2024-11-28T05:01:58.716" v="34" actId="20577"/>
          <ac:spMkLst>
            <pc:docMk/>
            <pc:sldMk cId="2497951348" sldId="256"/>
            <ac:spMk id="2" creationId="{8552BAD5-497B-4B45-9C4F-87048EC2AAF8}"/>
          </ac:spMkLst>
        </pc:spChg>
      </pc:sldChg>
      <pc:sldChg chg="modSp mod">
        <pc:chgData name="ShimizuMaki" userId="bd6af28e-facc-4d1e-b2c5-bad232ec32dd" providerId="ADAL" clId="{C2CA6133-50DF-41E3-97CD-5A1734EF79FE}" dt="2024-11-28T05:19:09.174" v="71" actId="20577"/>
        <pc:sldMkLst>
          <pc:docMk/>
          <pc:sldMk cId="53942937" sldId="261"/>
        </pc:sldMkLst>
        <pc:spChg chg="mod">
          <ac:chgData name="ShimizuMaki" userId="bd6af28e-facc-4d1e-b2c5-bad232ec32dd" providerId="ADAL" clId="{C2CA6133-50DF-41E3-97CD-5A1734EF79FE}" dt="2024-11-28T05:19:09.174" v="71" actId="20577"/>
          <ac:spMkLst>
            <pc:docMk/>
            <pc:sldMk cId="53942937" sldId="261"/>
            <ac:spMk id="3" creationId="{BEDEB4E9-3003-4DE7-82F0-10B36AF99D80}"/>
          </ac:spMkLst>
        </pc:spChg>
      </pc:sldChg>
      <pc:sldChg chg="addSp delSp modSp mod">
        <pc:chgData name="ShimizuMaki" userId="bd6af28e-facc-4d1e-b2c5-bad232ec32dd" providerId="ADAL" clId="{C2CA6133-50DF-41E3-97CD-5A1734EF79FE}" dt="2024-11-28T05:41:53.058" v="91" actId="20577"/>
        <pc:sldMkLst>
          <pc:docMk/>
          <pc:sldMk cId="2769217676" sldId="266"/>
        </pc:sldMkLst>
        <pc:spChg chg="del mod">
          <ac:chgData name="ShimizuMaki" userId="bd6af28e-facc-4d1e-b2c5-bad232ec32dd" providerId="ADAL" clId="{C2CA6133-50DF-41E3-97CD-5A1734EF79FE}" dt="2024-11-28T05:06:52.037" v="59" actId="478"/>
          <ac:spMkLst>
            <pc:docMk/>
            <pc:sldMk cId="2769217676" sldId="266"/>
            <ac:spMk id="2" creationId="{4873F9FE-7BE0-445F-AF9F-5575CE19B45A}"/>
          </ac:spMkLst>
        </pc:spChg>
        <pc:spChg chg="add mod">
          <ac:chgData name="ShimizuMaki" userId="bd6af28e-facc-4d1e-b2c5-bad232ec32dd" providerId="ADAL" clId="{C2CA6133-50DF-41E3-97CD-5A1734EF79FE}" dt="2024-11-28T05:41:53.058" v="91" actId="20577"/>
          <ac:spMkLst>
            <pc:docMk/>
            <pc:sldMk cId="2769217676" sldId="266"/>
            <ac:spMk id="8" creationId="{D00743AF-C78A-4A8B-9E06-7DE1AF5C5929}"/>
          </ac:spMkLst>
        </pc:spChg>
      </pc:sldChg>
      <pc:sldChg chg="modSp mod">
        <pc:chgData name="ShimizuMaki" userId="bd6af28e-facc-4d1e-b2c5-bad232ec32dd" providerId="ADAL" clId="{C2CA6133-50DF-41E3-97CD-5A1734EF79FE}" dt="2024-11-28T05:42:21.019" v="99" actId="20577"/>
        <pc:sldMkLst>
          <pc:docMk/>
          <pc:sldMk cId="3693509951" sldId="521"/>
        </pc:sldMkLst>
        <pc:spChg chg="mod">
          <ac:chgData name="ShimizuMaki" userId="bd6af28e-facc-4d1e-b2c5-bad232ec32dd" providerId="ADAL" clId="{C2CA6133-50DF-41E3-97CD-5A1734EF79FE}" dt="2024-11-28T05:42:21.019" v="99" actId="20577"/>
          <ac:spMkLst>
            <pc:docMk/>
            <pc:sldMk cId="3693509951" sldId="521"/>
            <ac:spMk id="2" creationId="{09B19AEF-8A50-411E-A9CE-0F7FE31DB0DB}"/>
          </ac:spMkLst>
        </pc:spChg>
      </pc:sldChg>
      <pc:sldChg chg="modSp mod">
        <pc:chgData name="ShimizuMaki" userId="bd6af28e-facc-4d1e-b2c5-bad232ec32dd" providerId="ADAL" clId="{C2CA6133-50DF-41E3-97CD-5A1734EF79FE}" dt="2024-11-28T05:49:00.526" v="105" actId="20577"/>
        <pc:sldMkLst>
          <pc:docMk/>
          <pc:sldMk cId="104591483" sldId="526"/>
        </pc:sldMkLst>
        <pc:spChg chg="mod">
          <ac:chgData name="ShimizuMaki" userId="bd6af28e-facc-4d1e-b2c5-bad232ec32dd" providerId="ADAL" clId="{C2CA6133-50DF-41E3-97CD-5A1734EF79FE}" dt="2024-11-28T05:49:00.526" v="105" actId="20577"/>
          <ac:spMkLst>
            <pc:docMk/>
            <pc:sldMk cId="104591483" sldId="526"/>
            <ac:spMk id="3" creationId="{BEDEB4E9-3003-4DE7-82F0-10B36AF99D80}"/>
          </ac:spMkLst>
        </pc:spChg>
      </pc:sldChg>
    </pc:docChg>
  </pc:docChgLst>
  <pc:docChgLst>
    <pc:chgData name="ShimizuMaki" userId="bd6af28e-facc-4d1e-b2c5-bad232ec32dd" providerId="ADAL" clId="{6FDB25F4-4360-445A-8651-B544F5B144CD}"/>
    <pc:docChg chg="modSld">
      <pc:chgData name="ShimizuMaki" userId="bd6af28e-facc-4d1e-b2c5-bad232ec32dd" providerId="ADAL" clId="{6FDB25F4-4360-445A-8651-B544F5B144CD}" dt="2025-01-29T06:30:53.374" v="1" actId="20577"/>
      <pc:docMkLst>
        <pc:docMk/>
      </pc:docMkLst>
      <pc:sldChg chg="modNotesTx">
        <pc:chgData name="ShimizuMaki" userId="bd6af28e-facc-4d1e-b2c5-bad232ec32dd" providerId="ADAL" clId="{6FDB25F4-4360-445A-8651-B544F5B144CD}" dt="2025-01-29T06:30:53.374" v="1" actId="20577"/>
        <pc:sldMkLst>
          <pc:docMk/>
          <pc:sldMk cId="104591483" sldId="526"/>
        </pc:sldMkLst>
      </pc:sldChg>
    </pc:docChg>
  </pc:docChgLst>
  <pc:docChgLst>
    <pc:chgData name="ShimizuMaki" userId="bd6af28e-facc-4d1e-b2c5-bad232ec32dd" providerId="ADAL" clId="{689CF109-276F-4484-92FD-A11AB29BFBEF}"/>
    <pc:docChg chg="delSld">
      <pc:chgData name="ShimizuMaki" userId="bd6af28e-facc-4d1e-b2c5-bad232ec32dd" providerId="ADAL" clId="{689CF109-276F-4484-92FD-A11AB29BFBEF}" dt="2024-04-23T02:02:11.413" v="0" actId="47"/>
      <pc:docMkLst>
        <pc:docMk/>
      </pc:docMkLst>
      <pc:sldChg chg="del">
        <pc:chgData name="ShimizuMaki" userId="bd6af28e-facc-4d1e-b2c5-bad232ec32dd" providerId="ADAL" clId="{689CF109-276F-4484-92FD-A11AB29BFBEF}" dt="2024-04-23T02:02:11.413" v="0" actId="47"/>
        <pc:sldMkLst>
          <pc:docMk/>
          <pc:sldMk cId="1160518943" sldId="271"/>
        </pc:sldMkLst>
      </pc:sldChg>
    </pc:docChg>
  </pc:docChgLst>
  <pc:docChgLst>
    <pc:chgData name="ShimizuMaki" userId="bd6af28e-facc-4d1e-b2c5-bad232ec32dd" providerId="ADAL" clId="{DBAF012A-C4D0-4073-BFF9-6FB9B0F61DF9}"/>
    <pc:docChg chg="undo custSel addSld delSld modSld">
      <pc:chgData name="ShimizuMaki" userId="bd6af28e-facc-4d1e-b2c5-bad232ec32dd" providerId="ADAL" clId="{DBAF012A-C4D0-4073-BFF9-6FB9B0F61DF9}" dt="2025-03-14T05:34:23.833" v="360" actId="20577"/>
      <pc:docMkLst>
        <pc:docMk/>
      </pc:docMkLst>
      <pc:sldChg chg="addSp modSp mod">
        <pc:chgData name="ShimizuMaki" userId="bd6af28e-facc-4d1e-b2c5-bad232ec32dd" providerId="ADAL" clId="{DBAF012A-C4D0-4073-BFF9-6FB9B0F61DF9}" dt="2025-03-14T05:17:44.272" v="73" actId="1076"/>
        <pc:sldMkLst>
          <pc:docMk/>
          <pc:sldMk cId="2497951348" sldId="256"/>
        </pc:sldMkLst>
        <pc:spChg chg="mod">
          <ac:chgData name="ShimizuMaki" userId="bd6af28e-facc-4d1e-b2c5-bad232ec32dd" providerId="ADAL" clId="{DBAF012A-C4D0-4073-BFF9-6FB9B0F61DF9}" dt="2025-03-14T05:11:31.960" v="28" actId="1035"/>
          <ac:spMkLst>
            <pc:docMk/>
            <pc:sldMk cId="2497951348" sldId="256"/>
            <ac:spMk id="2" creationId="{8552BAD5-497B-4B45-9C4F-87048EC2AAF8}"/>
          </ac:spMkLst>
        </pc:spChg>
        <pc:spChg chg="mod">
          <ac:chgData name="ShimizuMaki" userId="bd6af28e-facc-4d1e-b2c5-bad232ec32dd" providerId="ADAL" clId="{DBAF012A-C4D0-4073-BFF9-6FB9B0F61DF9}" dt="2025-03-14T05:11:38.857" v="47" actId="1035"/>
          <ac:spMkLst>
            <pc:docMk/>
            <pc:sldMk cId="2497951348" sldId="256"/>
            <ac:spMk id="3" creationId="{F5B1F7CB-D331-45DB-9077-ADEE2981CC96}"/>
          </ac:spMkLst>
        </pc:spChg>
        <pc:spChg chg="mod">
          <ac:chgData name="ShimizuMaki" userId="bd6af28e-facc-4d1e-b2c5-bad232ec32dd" providerId="ADAL" clId="{DBAF012A-C4D0-4073-BFF9-6FB9B0F61DF9}" dt="2025-03-14T05:17:44.272" v="73" actId="1076"/>
          <ac:spMkLst>
            <pc:docMk/>
            <pc:sldMk cId="2497951348" sldId="256"/>
            <ac:spMk id="5" creationId="{8BF920F8-BB07-4160-9FF0-ABEF5CB8B664}"/>
          </ac:spMkLst>
        </pc:spChg>
        <pc:picChg chg="add mod ord">
          <ac:chgData name="ShimizuMaki" userId="bd6af28e-facc-4d1e-b2c5-bad232ec32dd" providerId="ADAL" clId="{DBAF012A-C4D0-4073-BFF9-6FB9B0F61DF9}" dt="2025-03-14T05:12:47.058" v="53" actId="1076"/>
          <ac:picMkLst>
            <pc:docMk/>
            <pc:sldMk cId="2497951348" sldId="256"/>
            <ac:picMk id="7" creationId="{2EA41A87-3F47-4518-A8D8-D12B538F9607}"/>
          </ac:picMkLst>
        </pc:picChg>
        <pc:picChg chg="add mod">
          <ac:chgData name="ShimizuMaki" userId="bd6af28e-facc-4d1e-b2c5-bad232ec32dd" providerId="ADAL" clId="{DBAF012A-C4D0-4073-BFF9-6FB9B0F61DF9}" dt="2025-03-14T05:17:19.555" v="70" actId="1076"/>
          <ac:picMkLst>
            <pc:docMk/>
            <pc:sldMk cId="2497951348" sldId="256"/>
            <ac:picMk id="9" creationId="{866828EE-E1C0-40D1-8A74-17BF38706F3D}"/>
          </ac:picMkLst>
        </pc:picChg>
      </pc:sldChg>
      <pc:sldChg chg="addSp modSp mod modNotesTx">
        <pc:chgData name="ShimizuMaki" userId="bd6af28e-facc-4d1e-b2c5-bad232ec32dd" providerId="ADAL" clId="{DBAF012A-C4D0-4073-BFF9-6FB9B0F61DF9}" dt="2025-03-14T05:24:20.561" v="117" actId="6549"/>
        <pc:sldMkLst>
          <pc:docMk/>
          <pc:sldMk cId="1169454563" sldId="257"/>
        </pc:sldMkLst>
        <pc:picChg chg="add mod ord">
          <ac:chgData name="ShimizuMaki" userId="bd6af28e-facc-4d1e-b2c5-bad232ec32dd" providerId="ADAL" clId="{DBAF012A-C4D0-4073-BFF9-6FB9B0F61DF9}" dt="2025-03-14T05:19:24.826" v="86" actId="167"/>
          <ac:picMkLst>
            <pc:docMk/>
            <pc:sldMk cId="1169454563" sldId="257"/>
            <ac:picMk id="6" creationId="{0A93B4AA-E99D-4FAE-867B-DD58F64DABEE}"/>
          </ac:picMkLst>
        </pc:picChg>
        <pc:picChg chg="add mod ord">
          <ac:chgData name="ShimizuMaki" userId="bd6af28e-facc-4d1e-b2c5-bad232ec32dd" providerId="ADAL" clId="{DBAF012A-C4D0-4073-BFF9-6FB9B0F61DF9}" dt="2025-03-14T05:19:24.826" v="86" actId="167"/>
          <ac:picMkLst>
            <pc:docMk/>
            <pc:sldMk cId="1169454563" sldId="257"/>
            <ac:picMk id="8" creationId="{AD0D9E17-5EE9-4DE2-8DAB-7876B0F7F218}"/>
          </ac:picMkLst>
        </pc:picChg>
      </pc:sldChg>
      <pc:sldChg chg="addSp modSp mod modNotesTx">
        <pc:chgData name="ShimizuMaki" userId="bd6af28e-facc-4d1e-b2c5-bad232ec32dd" providerId="ADAL" clId="{DBAF012A-C4D0-4073-BFF9-6FB9B0F61DF9}" dt="2025-03-14T05:34:23.833" v="360" actId="20577"/>
        <pc:sldMkLst>
          <pc:docMk/>
          <pc:sldMk cId="53942937" sldId="261"/>
        </pc:sldMkLst>
        <pc:spChg chg="mod">
          <ac:chgData name="ShimizuMaki" userId="bd6af28e-facc-4d1e-b2c5-bad232ec32dd" providerId="ADAL" clId="{DBAF012A-C4D0-4073-BFF9-6FB9B0F61DF9}" dt="2025-03-14T05:29:20.081" v="243" actId="14100"/>
          <ac:spMkLst>
            <pc:docMk/>
            <pc:sldMk cId="53942937" sldId="261"/>
            <ac:spMk id="3" creationId="{BEDEB4E9-3003-4DE7-82F0-10B36AF99D80}"/>
          </ac:spMkLst>
        </pc:spChg>
        <pc:picChg chg="add mod ord">
          <ac:chgData name="ShimizuMaki" userId="bd6af28e-facc-4d1e-b2c5-bad232ec32dd" providerId="ADAL" clId="{DBAF012A-C4D0-4073-BFF9-6FB9B0F61DF9}" dt="2025-03-14T05:28:57.762" v="239" actId="1036"/>
          <ac:picMkLst>
            <pc:docMk/>
            <pc:sldMk cId="53942937" sldId="261"/>
            <ac:picMk id="6" creationId="{D6C0E047-9A3F-4B5B-8B41-64091FE4083A}"/>
          </ac:picMkLst>
        </pc:picChg>
      </pc:sldChg>
      <pc:sldChg chg="addSp modSp mod">
        <pc:chgData name="ShimizuMaki" userId="bd6af28e-facc-4d1e-b2c5-bad232ec32dd" providerId="ADAL" clId="{DBAF012A-C4D0-4073-BFF9-6FB9B0F61DF9}" dt="2025-03-14T05:20:40.022" v="104" actId="1038"/>
        <pc:sldMkLst>
          <pc:docMk/>
          <pc:sldMk cId="2769217676" sldId="266"/>
        </pc:sldMkLst>
        <pc:picChg chg="add mod ord">
          <ac:chgData name="ShimizuMaki" userId="bd6af28e-facc-4d1e-b2c5-bad232ec32dd" providerId="ADAL" clId="{DBAF012A-C4D0-4073-BFF9-6FB9B0F61DF9}" dt="2025-03-14T05:20:40.022" v="104" actId="1038"/>
          <ac:picMkLst>
            <pc:docMk/>
            <pc:sldMk cId="2769217676" sldId="266"/>
            <ac:picMk id="9" creationId="{109A5B38-DA3B-477C-BBA9-23E759DD4F50}"/>
          </ac:picMkLst>
        </pc:picChg>
      </pc:sldChg>
      <pc:sldChg chg="modSp add mod">
        <pc:chgData name="ShimizuMaki" userId="bd6af28e-facc-4d1e-b2c5-bad232ec32dd" providerId="ADAL" clId="{DBAF012A-C4D0-4073-BFF9-6FB9B0F61DF9}" dt="2025-03-14T05:15:13.492" v="61" actId="20577"/>
        <pc:sldMkLst>
          <pc:docMk/>
          <pc:sldMk cId="882463543" sldId="315"/>
        </pc:sldMkLst>
        <pc:spChg chg="mod">
          <ac:chgData name="ShimizuMaki" userId="bd6af28e-facc-4d1e-b2c5-bad232ec32dd" providerId="ADAL" clId="{DBAF012A-C4D0-4073-BFF9-6FB9B0F61DF9}" dt="2025-03-14T05:15:13.492" v="61" actId="20577"/>
          <ac:spMkLst>
            <pc:docMk/>
            <pc:sldMk cId="882463543" sldId="315"/>
            <ac:spMk id="3" creationId="{67AA7795-47FB-442A-9EC3-3BC483386B8B}"/>
          </ac:spMkLst>
        </pc:spChg>
      </pc:sldChg>
      <pc:sldChg chg="addSp modSp mod">
        <pc:chgData name="ShimizuMaki" userId="bd6af28e-facc-4d1e-b2c5-bad232ec32dd" providerId="ADAL" clId="{DBAF012A-C4D0-4073-BFF9-6FB9B0F61DF9}" dt="2025-03-14T05:21:38.911" v="107" actId="1076"/>
        <pc:sldMkLst>
          <pc:docMk/>
          <pc:sldMk cId="3693509951" sldId="521"/>
        </pc:sldMkLst>
        <pc:picChg chg="add mod">
          <ac:chgData name="ShimizuMaki" userId="bd6af28e-facc-4d1e-b2c5-bad232ec32dd" providerId="ADAL" clId="{DBAF012A-C4D0-4073-BFF9-6FB9B0F61DF9}" dt="2025-03-14T05:21:38.911" v="107" actId="1076"/>
          <ac:picMkLst>
            <pc:docMk/>
            <pc:sldMk cId="3693509951" sldId="521"/>
            <ac:picMk id="7" creationId="{0928A99B-64B3-4887-BF49-F70B5AF95061}"/>
          </ac:picMkLst>
        </pc:picChg>
      </pc:sldChg>
      <pc:sldChg chg="addSp modSp mod">
        <pc:chgData name="ShimizuMaki" userId="bd6af28e-facc-4d1e-b2c5-bad232ec32dd" providerId="ADAL" clId="{DBAF012A-C4D0-4073-BFF9-6FB9B0F61DF9}" dt="2025-03-14T05:32:07.322" v="261" actId="167"/>
        <pc:sldMkLst>
          <pc:docMk/>
          <pc:sldMk cId="104591483" sldId="526"/>
        </pc:sldMkLst>
        <pc:spChg chg="mod">
          <ac:chgData name="ShimizuMaki" userId="bd6af28e-facc-4d1e-b2c5-bad232ec32dd" providerId="ADAL" clId="{DBAF012A-C4D0-4073-BFF9-6FB9B0F61DF9}" dt="2025-03-14T05:31:29.451" v="251" actId="20577"/>
          <ac:spMkLst>
            <pc:docMk/>
            <pc:sldMk cId="104591483" sldId="526"/>
            <ac:spMk id="3" creationId="{BEDEB4E9-3003-4DE7-82F0-10B36AF99D80}"/>
          </ac:spMkLst>
        </pc:spChg>
        <pc:picChg chg="add mod ord">
          <ac:chgData name="ShimizuMaki" userId="bd6af28e-facc-4d1e-b2c5-bad232ec32dd" providerId="ADAL" clId="{DBAF012A-C4D0-4073-BFF9-6FB9B0F61DF9}" dt="2025-03-14T05:23:31.966" v="114" actId="167"/>
          <ac:picMkLst>
            <pc:docMk/>
            <pc:sldMk cId="104591483" sldId="526"/>
            <ac:picMk id="6" creationId="{B46E5685-1EFC-4FEF-A8F3-21C2F339445D}"/>
          </ac:picMkLst>
        </pc:picChg>
        <pc:picChg chg="add mod">
          <ac:chgData name="ShimizuMaki" userId="bd6af28e-facc-4d1e-b2c5-bad232ec32dd" providerId="ADAL" clId="{DBAF012A-C4D0-4073-BFF9-6FB9B0F61DF9}" dt="2025-03-14T05:23:50.573" v="116" actId="1076"/>
          <ac:picMkLst>
            <pc:docMk/>
            <pc:sldMk cId="104591483" sldId="526"/>
            <ac:picMk id="8" creationId="{957172D0-C06A-4B8B-B709-5487C8A16E58}"/>
          </ac:picMkLst>
        </pc:picChg>
        <pc:picChg chg="add mod ord">
          <ac:chgData name="ShimizuMaki" userId="bd6af28e-facc-4d1e-b2c5-bad232ec32dd" providerId="ADAL" clId="{DBAF012A-C4D0-4073-BFF9-6FB9B0F61DF9}" dt="2025-03-14T05:32:07.322" v="261" actId="167"/>
          <ac:picMkLst>
            <pc:docMk/>
            <pc:sldMk cId="104591483" sldId="526"/>
            <ac:picMk id="10" creationId="{7D7AB19C-B5CD-42B0-9881-C330CBC6FB8F}"/>
          </ac:picMkLst>
        </pc:picChg>
        <pc:picChg chg="add mod ord">
          <ac:chgData name="ShimizuMaki" userId="bd6af28e-facc-4d1e-b2c5-bad232ec32dd" providerId="ADAL" clId="{DBAF012A-C4D0-4073-BFF9-6FB9B0F61DF9}" dt="2025-03-14T05:32:07.322" v="261" actId="167"/>
          <ac:picMkLst>
            <pc:docMk/>
            <pc:sldMk cId="104591483" sldId="526"/>
            <ac:picMk id="11" creationId="{2815A5BC-D8A5-48F5-AC1A-518C3C7D5470}"/>
          </ac:picMkLst>
        </pc:picChg>
      </pc:sldChg>
      <pc:sldChg chg="modSp add del mod">
        <pc:chgData name="ShimizuMaki" userId="bd6af28e-facc-4d1e-b2c5-bad232ec32dd" providerId="ADAL" clId="{DBAF012A-C4D0-4073-BFF9-6FB9B0F61DF9}" dt="2025-03-14T05:25:52.788" v="125"/>
        <pc:sldMkLst>
          <pc:docMk/>
          <pc:sldMk cId="513668907" sldId="527"/>
        </pc:sldMkLst>
        <pc:spChg chg="mod">
          <ac:chgData name="ShimizuMaki" userId="bd6af28e-facc-4d1e-b2c5-bad232ec32dd" providerId="ADAL" clId="{DBAF012A-C4D0-4073-BFF9-6FB9B0F61DF9}" dt="2025-03-14T05:25:51.965" v="124" actId="20577"/>
          <ac:spMkLst>
            <pc:docMk/>
            <pc:sldMk cId="513668907" sldId="527"/>
            <ac:spMk id="3" creationId="{BEDEB4E9-3003-4DE7-82F0-10B36AF99D80}"/>
          </ac:spMkLst>
        </pc:spChg>
      </pc:sldChg>
    </pc:docChg>
  </pc:docChgLst>
  <pc:docChgLst>
    <pc:chgData name="ShimizuMaki" userId="bd6af28e-facc-4d1e-b2c5-bad232ec32dd" providerId="ADAL" clId="{2FD55BDD-DC39-4041-AFA8-0406AE4F9833}"/>
    <pc:docChg chg="addSld modSld">
      <pc:chgData name="ShimizuMaki" userId="bd6af28e-facc-4d1e-b2c5-bad232ec32dd" providerId="ADAL" clId="{2FD55BDD-DC39-4041-AFA8-0406AE4F9833}" dt="2024-02-22T02:51:05.150" v="253" actId="20577"/>
      <pc:docMkLst>
        <pc:docMk/>
      </pc:docMkLst>
      <pc:sldChg chg="modSp mod">
        <pc:chgData name="ShimizuMaki" userId="bd6af28e-facc-4d1e-b2c5-bad232ec32dd" providerId="ADAL" clId="{2FD55BDD-DC39-4041-AFA8-0406AE4F9833}" dt="2024-02-22T02:42:00.426" v="226" actId="20577"/>
        <pc:sldMkLst>
          <pc:docMk/>
          <pc:sldMk cId="2497951348" sldId="256"/>
        </pc:sldMkLst>
        <pc:spChg chg="mod">
          <ac:chgData name="ShimizuMaki" userId="bd6af28e-facc-4d1e-b2c5-bad232ec32dd" providerId="ADAL" clId="{2FD55BDD-DC39-4041-AFA8-0406AE4F9833}" dt="2024-02-22T02:42:00.426" v="226" actId="20577"/>
          <ac:spMkLst>
            <pc:docMk/>
            <pc:sldMk cId="2497951348" sldId="256"/>
            <ac:spMk id="2" creationId="{8552BAD5-497B-4B45-9C4F-87048EC2AAF8}"/>
          </ac:spMkLst>
        </pc:spChg>
      </pc:sldChg>
      <pc:sldChg chg="mod modShow">
        <pc:chgData name="ShimizuMaki" userId="bd6af28e-facc-4d1e-b2c5-bad232ec32dd" providerId="ADAL" clId="{2FD55BDD-DC39-4041-AFA8-0406AE4F9833}" dt="2024-02-22T01:50:36.620" v="0" actId="729"/>
        <pc:sldMkLst>
          <pc:docMk/>
          <pc:sldMk cId="1169454563" sldId="257"/>
        </pc:sldMkLst>
      </pc:sldChg>
      <pc:sldChg chg="mod modShow">
        <pc:chgData name="ShimizuMaki" userId="bd6af28e-facc-4d1e-b2c5-bad232ec32dd" providerId="ADAL" clId="{2FD55BDD-DC39-4041-AFA8-0406AE4F9833}" dt="2024-02-22T02:22:58.028" v="48" actId="729"/>
        <pc:sldMkLst>
          <pc:docMk/>
          <pc:sldMk cId="2595648908" sldId="259"/>
        </pc:sldMkLst>
      </pc:sldChg>
      <pc:sldChg chg="modSp mod modNotesTx">
        <pc:chgData name="ShimizuMaki" userId="bd6af28e-facc-4d1e-b2c5-bad232ec32dd" providerId="ADAL" clId="{2FD55BDD-DC39-4041-AFA8-0406AE4F9833}" dt="2024-02-22T02:51:05.150" v="253" actId="20577"/>
        <pc:sldMkLst>
          <pc:docMk/>
          <pc:sldMk cId="2769217676" sldId="266"/>
        </pc:sldMkLst>
        <pc:spChg chg="mod">
          <ac:chgData name="ShimizuMaki" userId="bd6af28e-facc-4d1e-b2c5-bad232ec32dd" providerId="ADAL" clId="{2FD55BDD-DC39-4041-AFA8-0406AE4F9833}" dt="2024-02-22T02:50:19.897" v="227"/>
          <ac:spMkLst>
            <pc:docMk/>
            <pc:sldMk cId="2769217676" sldId="266"/>
            <ac:spMk id="7" creationId="{7D524F1E-DF4B-4876-BF9C-43137D5000F4}"/>
          </ac:spMkLst>
        </pc:spChg>
      </pc:sldChg>
      <pc:sldChg chg="modSp new mod">
        <pc:chgData name="ShimizuMaki" userId="bd6af28e-facc-4d1e-b2c5-bad232ec32dd" providerId="ADAL" clId="{2FD55BDD-DC39-4041-AFA8-0406AE4F9833}" dt="2024-02-22T01:50:56.252" v="32" actId="20577"/>
        <pc:sldMkLst>
          <pc:docMk/>
          <pc:sldMk cId="1160518943" sldId="271"/>
        </pc:sldMkLst>
        <pc:spChg chg="mod">
          <ac:chgData name="ShimizuMaki" userId="bd6af28e-facc-4d1e-b2c5-bad232ec32dd" providerId="ADAL" clId="{2FD55BDD-DC39-4041-AFA8-0406AE4F9833}" dt="2024-02-22T01:50:56.252" v="32" actId="20577"/>
          <ac:spMkLst>
            <pc:docMk/>
            <pc:sldMk cId="1160518943" sldId="271"/>
            <ac:spMk id="2" creationId="{5910A35F-11D1-4471-9277-09828E93763D}"/>
          </ac:spMkLst>
        </pc:spChg>
        <pc:spChg chg="mod">
          <ac:chgData name="ShimizuMaki" userId="bd6af28e-facc-4d1e-b2c5-bad232ec32dd" providerId="ADAL" clId="{2FD55BDD-DC39-4041-AFA8-0406AE4F9833}" dt="2024-02-22T01:50:50.083" v="15" actId="20577"/>
          <ac:spMkLst>
            <pc:docMk/>
            <pc:sldMk cId="1160518943" sldId="271"/>
            <ac:spMk id="3" creationId="{2D952450-6C71-4FA7-9655-8487F3A3AD8F}"/>
          </ac:spMkLst>
        </pc:spChg>
      </pc:sldChg>
      <pc:sldChg chg="modSp new mod">
        <pc:chgData name="ShimizuMaki" userId="bd6af28e-facc-4d1e-b2c5-bad232ec32dd" providerId="ADAL" clId="{2FD55BDD-DC39-4041-AFA8-0406AE4F9833}" dt="2024-02-22T02:24:06.710" v="163" actId="20577"/>
        <pc:sldMkLst>
          <pc:docMk/>
          <pc:sldMk cId="3698939360" sldId="272"/>
        </pc:sldMkLst>
        <pc:spChg chg="mod">
          <ac:chgData name="ShimizuMaki" userId="bd6af28e-facc-4d1e-b2c5-bad232ec32dd" providerId="ADAL" clId="{2FD55BDD-DC39-4041-AFA8-0406AE4F9833}" dt="2024-02-22T01:51:29.175" v="47" actId="20577"/>
          <ac:spMkLst>
            <pc:docMk/>
            <pc:sldMk cId="3698939360" sldId="272"/>
            <ac:spMk id="2" creationId="{8D8E1905-D72A-4662-B03A-01A1270D32EC}"/>
          </ac:spMkLst>
        </pc:spChg>
        <pc:spChg chg="mod">
          <ac:chgData name="ShimizuMaki" userId="bd6af28e-facc-4d1e-b2c5-bad232ec32dd" providerId="ADAL" clId="{2FD55BDD-DC39-4041-AFA8-0406AE4F9833}" dt="2024-02-22T02:24:06.710" v="163" actId="20577"/>
          <ac:spMkLst>
            <pc:docMk/>
            <pc:sldMk cId="3698939360" sldId="272"/>
            <ac:spMk id="3" creationId="{E8E6A15C-EBA0-4898-A3C2-DFC9AD6E764B}"/>
          </ac:spMkLst>
        </pc:spChg>
      </pc:sldChg>
    </pc:docChg>
  </pc:docChgLst>
  <pc:docChgLst>
    <pc:chgData name="ShimizuMaki" userId="bd6af28e-facc-4d1e-b2c5-bad232ec32dd" providerId="ADAL" clId="{ED09B49C-3AA3-40C6-8CD9-7FAB292537F6}"/>
    <pc:docChg chg="modSld">
      <pc:chgData name="ShimizuMaki" userId="bd6af28e-facc-4d1e-b2c5-bad232ec32dd" providerId="ADAL" clId="{ED09B49C-3AA3-40C6-8CD9-7FAB292537F6}" dt="2024-08-02T08:28:27.179" v="18" actId="20577"/>
      <pc:docMkLst>
        <pc:docMk/>
      </pc:docMkLst>
      <pc:sldChg chg="modSp mod">
        <pc:chgData name="ShimizuMaki" userId="bd6af28e-facc-4d1e-b2c5-bad232ec32dd" providerId="ADAL" clId="{ED09B49C-3AA3-40C6-8CD9-7FAB292537F6}" dt="2024-08-02T08:28:27.179" v="18" actId="20577"/>
        <pc:sldMkLst>
          <pc:docMk/>
          <pc:sldMk cId="2497951348" sldId="256"/>
        </pc:sldMkLst>
        <pc:spChg chg="mod">
          <ac:chgData name="ShimizuMaki" userId="bd6af28e-facc-4d1e-b2c5-bad232ec32dd" providerId="ADAL" clId="{ED09B49C-3AA3-40C6-8CD9-7FAB292537F6}" dt="2024-08-02T08:28:27.179" v="18" actId="20577"/>
          <ac:spMkLst>
            <pc:docMk/>
            <pc:sldMk cId="2497951348" sldId="256"/>
            <ac:spMk id="2" creationId="{8552BAD5-497B-4B45-9C4F-87048EC2AAF8}"/>
          </ac:spMkLst>
        </pc:spChg>
      </pc:sldChg>
      <pc:sldChg chg="modSp mod">
        <pc:chgData name="ShimizuMaki" userId="bd6af28e-facc-4d1e-b2c5-bad232ec32dd" providerId="ADAL" clId="{ED09B49C-3AA3-40C6-8CD9-7FAB292537F6}" dt="2024-08-02T07:22:37.592" v="16" actId="20577"/>
        <pc:sldMkLst>
          <pc:docMk/>
          <pc:sldMk cId="2769217676" sldId="266"/>
        </pc:sldMkLst>
        <pc:spChg chg="mod">
          <ac:chgData name="ShimizuMaki" userId="bd6af28e-facc-4d1e-b2c5-bad232ec32dd" providerId="ADAL" clId="{ED09B49C-3AA3-40C6-8CD9-7FAB292537F6}" dt="2024-08-02T07:22:37.592" v="16" actId="20577"/>
          <ac:spMkLst>
            <pc:docMk/>
            <pc:sldMk cId="2769217676" sldId="266"/>
            <ac:spMk id="2" creationId="{4873F9FE-7BE0-445F-AF9F-5575CE19B45A}"/>
          </ac:spMkLst>
        </pc:spChg>
      </pc:sldChg>
    </pc:docChg>
  </pc:docChgLst>
  <pc:docChgLst>
    <pc:chgData name="ShimizuMaki" userId="bd6af28e-facc-4d1e-b2c5-bad232ec32dd" providerId="ADAL" clId="{5F324C93-6F12-4B81-84FB-84468B6F5A46}"/>
    <pc:docChg chg="undo custSel modSld sldOrd modNotesMaster">
      <pc:chgData name="ShimizuMaki" userId="bd6af28e-facc-4d1e-b2c5-bad232ec32dd" providerId="ADAL" clId="{5F324C93-6F12-4B81-84FB-84468B6F5A46}" dt="2024-07-08T05:35:31.331" v="755" actId="20577"/>
      <pc:docMkLst>
        <pc:docMk/>
      </pc:docMkLst>
      <pc:sldChg chg="delSp modSp mod">
        <pc:chgData name="ShimizuMaki" userId="bd6af28e-facc-4d1e-b2c5-bad232ec32dd" providerId="ADAL" clId="{5F324C93-6F12-4B81-84FB-84468B6F5A46}" dt="2024-07-08T05:32:01.992" v="368" actId="20577"/>
        <pc:sldMkLst>
          <pc:docMk/>
          <pc:sldMk cId="2497951348" sldId="256"/>
        </pc:sldMkLst>
        <pc:spChg chg="mod">
          <ac:chgData name="ShimizuMaki" userId="bd6af28e-facc-4d1e-b2c5-bad232ec32dd" providerId="ADAL" clId="{5F324C93-6F12-4B81-84FB-84468B6F5A46}" dt="2024-07-08T05:32:01.992" v="368" actId="20577"/>
          <ac:spMkLst>
            <pc:docMk/>
            <pc:sldMk cId="2497951348" sldId="256"/>
            <ac:spMk id="3" creationId="{F5B1F7CB-D331-45DB-9077-ADEE2981CC96}"/>
          </ac:spMkLst>
        </pc:spChg>
        <pc:graphicFrameChg chg="del">
          <ac:chgData name="ShimizuMaki" userId="bd6af28e-facc-4d1e-b2c5-bad232ec32dd" providerId="ADAL" clId="{5F324C93-6F12-4B81-84FB-84468B6F5A46}" dt="2024-07-08T05:31:43.915" v="353" actId="478"/>
          <ac:graphicFrameMkLst>
            <pc:docMk/>
            <pc:sldMk cId="2497951348" sldId="256"/>
            <ac:graphicFrameMk id="8" creationId="{8069A0CD-FDBC-4D96-9791-B3EF450F032B}"/>
          </ac:graphicFrameMkLst>
        </pc:graphicFrameChg>
      </pc:sldChg>
      <pc:sldChg chg="modSp mod modNotesTx">
        <pc:chgData name="ShimizuMaki" userId="bd6af28e-facc-4d1e-b2c5-bad232ec32dd" providerId="ADAL" clId="{5F324C93-6F12-4B81-84FB-84468B6F5A46}" dt="2024-07-01T00:58:56.845" v="3" actId="20577"/>
        <pc:sldMkLst>
          <pc:docMk/>
          <pc:sldMk cId="1169454563" sldId="257"/>
        </pc:sldMkLst>
        <pc:spChg chg="mod">
          <ac:chgData name="ShimizuMaki" userId="bd6af28e-facc-4d1e-b2c5-bad232ec32dd" providerId="ADAL" clId="{5F324C93-6F12-4B81-84FB-84468B6F5A46}" dt="2024-07-01T00:58:56.845" v="3" actId="20577"/>
          <ac:spMkLst>
            <pc:docMk/>
            <pc:sldMk cId="1169454563" sldId="257"/>
            <ac:spMk id="3" creationId="{F3BD595A-953E-4603-8088-5512F99B1D35}"/>
          </ac:spMkLst>
        </pc:spChg>
      </pc:sldChg>
      <pc:sldChg chg="mod modShow">
        <pc:chgData name="ShimizuMaki" userId="bd6af28e-facc-4d1e-b2c5-bad232ec32dd" providerId="ADAL" clId="{5F324C93-6F12-4B81-84FB-84468B6F5A46}" dt="2024-07-03T00:24:43.055" v="327" actId="729"/>
        <pc:sldMkLst>
          <pc:docMk/>
          <pc:sldMk cId="2595648908" sldId="259"/>
        </pc:sldMkLst>
      </pc:sldChg>
      <pc:sldChg chg="modSp mod modNotesTx">
        <pc:chgData name="ShimizuMaki" userId="bd6af28e-facc-4d1e-b2c5-bad232ec32dd" providerId="ADAL" clId="{5F324C93-6F12-4B81-84FB-84468B6F5A46}" dt="2024-07-08T05:35:31.331" v="755" actId="20577"/>
        <pc:sldMkLst>
          <pc:docMk/>
          <pc:sldMk cId="53942937" sldId="261"/>
        </pc:sldMkLst>
        <pc:spChg chg="mod">
          <ac:chgData name="ShimizuMaki" userId="bd6af28e-facc-4d1e-b2c5-bad232ec32dd" providerId="ADAL" clId="{5F324C93-6F12-4B81-84FB-84468B6F5A46}" dt="2024-07-08T05:35:31.331" v="755" actId="20577"/>
          <ac:spMkLst>
            <pc:docMk/>
            <pc:sldMk cId="53942937" sldId="261"/>
            <ac:spMk id="3" creationId="{BEDEB4E9-3003-4DE7-82F0-10B36AF99D80}"/>
          </ac:spMkLst>
        </pc:spChg>
      </pc:sldChg>
      <pc:sldChg chg="modSp mod">
        <pc:chgData name="ShimizuMaki" userId="bd6af28e-facc-4d1e-b2c5-bad232ec32dd" providerId="ADAL" clId="{5F324C93-6F12-4B81-84FB-84468B6F5A46}" dt="2024-07-01T01:07:49.222" v="212" actId="14100"/>
        <pc:sldMkLst>
          <pc:docMk/>
          <pc:sldMk cId="2769217676" sldId="266"/>
        </pc:sldMkLst>
        <pc:spChg chg="mod">
          <ac:chgData name="ShimizuMaki" userId="bd6af28e-facc-4d1e-b2c5-bad232ec32dd" providerId="ADAL" clId="{5F324C93-6F12-4B81-84FB-84468B6F5A46}" dt="2024-07-01T01:07:49.222" v="212" actId="14100"/>
          <ac:spMkLst>
            <pc:docMk/>
            <pc:sldMk cId="2769217676" sldId="266"/>
            <ac:spMk id="2" creationId="{4873F9FE-7BE0-445F-AF9F-5575CE19B45A}"/>
          </ac:spMkLst>
        </pc:spChg>
      </pc:sldChg>
      <pc:sldChg chg="mod modShow">
        <pc:chgData name="ShimizuMaki" userId="bd6af28e-facc-4d1e-b2c5-bad232ec32dd" providerId="ADAL" clId="{5F324C93-6F12-4B81-84FB-84468B6F5A46}" dt="2024-07-03T00:24:46.002" v="328" actId="729"/>
        <pc:sldMkLst>
          <pc:docMk/>
          <pc:sldMk cId="3793777429" sldId="268"/>
        </pc:sldMkLst>
      </pc:sldChg>
      <pc:sldChg chg="modSp">
        <pc:chgData name="ShimizuMaki" userId="bd6af28e-facc-4d1e-b2c5-bad232ec32dd" providerId="ADAL" clId="{5F324C93-6F12-4B81-84FB-84468B6F5A46}" dt="2024-07-01T01:08:35.829" v="264" actId="20577"/>
        <pc:sldMkLst>
          <pc:docMk/>
          <pc:sldMk cId="3693509951" sldId="521"/>
        </pc:sldMkLst>
        <pc:spChg chg="mod">
          <ac:chgData name="ShimizuMaki" userId="bd6af28e-facc-4d1e-b2c5-bad232ec32dd" providerId="ADAL" clId="{5F324C93-6F12-4B81-84FB-84468B6F5A46}" dt="2024-07-01T01:08:35.829" v="264" actId="20577"/>
          <ac:spMkLst>
            <pc:docMk/>
            <pc:sldMk cId="3693509951" sldId="521"/>
            <ac:spMk id="3" creationId="{727E3AE0-74DB-403C-A161-70AC5824F78B}"/>
          </ac:spMkLst>
        </pc:spChg>
      </pc:sldChg>
      <pc:sldChg chg="mod ord modShow">
        <pc:chgData name="ShimizuMaki" userId="bd6af28e-facc-4d1e-b2c5-bad232ec32dd" providerId="ADAL" clId="{5F324C93-6F12-4B81-84FB-84468B6F5A46}" dt="2024-07-03T00:24:37.662" v="325" actId="729"/>
        <pc:sldMkLst>
          <pc:docMk/>
          <pc:sldMk cId="3204030650" sldId="522"/>
        </pc:sldMkLst>
      </pc:sldChg>
      <pc:sldChg chg="mod modShow">
        <pc:chgData name="ShimizuMaki" userId="bd6af28e-facc-4d1e-b2c5-bad232ec32dd" providerId="ADAL" clId="{5F324C93-6F12-4B81-84FB-84468B6F5A46}" dt="2024-07-03T00:24:40.772" v="326" actId="729"/>
        <pc:sldMkLst>
          <pc:docMk/>
          <pc:sldMk cId="428032974" sldId="523"/>
        </pc:sldMkLst>
      </pc:sldChg>
      <pc:sldChg chg="modSp mod ord">
        <pc:chgData name="ShimizuMaki" userId="bd6af28e-facc-4d1e-b2c5-bad232ec32dd" providerId="ADAL" clId="{5F324C93-6F12-4B81-84FB-84468B6F5A46}" dt="2024-07-08T05:33:50.790" v="486" actId="121"/>
        <pc:sldMkLst>
          <pc:docMk/>
          <pc:sldMk cId="1801054605" sldId="525"/>
        </pc:sldMkLst>
        <pc:spChg chg="mod">
          <ac:chgData name="ShimizuMaki" userId="bd6af28e-facc-4d1e-b2c5-bad232ec32dd" providerId="ADAL" clId="{5F324C93-6F12-4B81-84FB-84468B6F5A46}" dt="2024-07-08T05:33:11.935" v="442" actId="14100"/>
          <ac:spMkLst>
            <pc:docMk/>
            <pc:sldMk cId="1801054605" sldId="525"/>
            <ac:spMk id="2" creationId="{D1EDBBAB-5D1D-4360-92EC-E1D0D972B45C}"/>
          </ac:spMkLst>
        </pc:spChg>
        <pc:spChg chg="mod">
          <ac:chgData name="ShimizuMaki" userId="bd6af28e-facc-4d1e-b2c5-bad232ec32dd" providerId="ADAL" clId="{5F324C93-6F12-4B81-84FB-84468B6F5A46}" dt="2024-07-08T05:33:50.790" v="486" actId="121"/>
          <ac:spMkLst>
            <pc:docMk/>
            <pc:sldMk cId="1801054605" sldId="525"/>
            <ac:spMk id="3" creationId="{BEDEB4E9-3003-4DE7-82F0-10B36AF99D80}"/>
          </ac:spMkLst>
        </pc:spChg>
      </pc:sldChg>
    </pc:docChg>
  </pc:docChgLst>
  <pc:docChgLst>
    <pc:chgData name="ShimizuMaki" userId="bd6af28e-facc-4d1e-b2c5-bad232ec32dd" providerId="ADAL" clId="{D2AF4EA2-3CA4-46BE-922D-61C33C266E7F}"/>
    <pc:docChg chg="modSld">
      <pc:chgData name="ShimizuMaki" userId="bd6af28e-facc-4d1e-b2c5-bad232ec32dd" providerId="ADAL" clId="{D2AF4EA2-3CA4-46BE-922D-61C33C266E7F}" dt="2024-09-12T06:32:50.898" v="30" actId="20577"/>
      <pc:docMkLst>
        <pc:docMk/>
      </pc:docMkLst>
      <pc:sldChg chg="modSp mod">
        <pc:chgData name="ShimizuMaki" userId="bd6af28e-facc-4d1e-b2c5-bad232ec32dd" providerId="ADAL" clId="{D2AF4EA2-3CA4-46BE-922D-61C33C266E7F}" dt="2024-09-12T05:36:44.935" v="6" actId="20577"/>
        <pc:sldMkLst>
          <pc:docMk/>
          <pc:sldMk cId="2497951348" sldId="256"/>
        </pc:sldMkLst>
        <pc:spChg chg="mod">
          <ac:chgData name="ShimizuMaki" userId="bd6af28e-facc-4d1e-b2c5-bad232ec32dd" providerId="ADAL" clId="{D2AF4EA2-3CA4-46BE-922D-61C33C266E7F}" dt="2024-09-12T05:36:44.935" v="6" actId="20577"/>
          <ac:spMkLst>
            <pc:docMk/>
            <pc:sldMk cId="2497951348" sldId="256"/>
            <ac:spMk id="3" creationId="{F5B1F7CB-D331-45DB-9077-ADEE2981CC96}"/>
          </ac:spMkLst>
        </pc:spChg>
      </pc:sldChg>
      <pc:sldChg chg="modSp mod">
        <pc:chgData name="ShimizuMaki" userId="bd6af28e-facc-4d1e-b2c5-bad232ec32dd" providerId="ADAL" clId="{D2AF4EA2-3CA4-46BE-922D-61C33C266E7F}" dt="2024-09-12T05:37:19.600" v="16" actId="20577"/>
        <pc:sldMkLst>
          <pc:docMk/>
          <pc:sldMk cId="1169454563" sldId="257"/>
        </pc:sldMkLst>
        <pc:spChg chg="mod">
          <ac:chgData name="ShimizuMaki" userId="bd6af28e-facc-4d1e-b2c5-bad232ec32dd" providerId="ADAL" clId="{D2AF4EA2-3CA4-46BE-922D-61C33C266E7F}" dt="2024-09-12T05:37:19.600" v="16" actId="20577"/>
          <ac:spMkLst>
            <pc:docMk/>
            <pc:sldMk cId="1169454563" sldId="257"/>
            <ac:spMk id="3" creationId="{F3BD595A-953E-4603-8088-5512F99B1D35}"/>
          </ac:spMkLst>
        </pc:spChg>
      </pc:sldChg>
      <pc:sldChg chg="modSp mod">
        <pc:chgData name="ShimizuMaki" userId="bd6af28e-facc-4d1e-b2c5-bad232ec32dd" providerId="ADAL" clId="{D2AF4EA2-3CA4-46BE-922D-61C33C266E7F}" dt="2024-09-12T06:32:50.898" v="30" actId="20577"/>
        <pc:sldMkLst>
          <pc:docMk/>
          <pc:sldMk cId="3693509951" sldId="521"/>
        </pc:sldMkLst>
        <pc:spChg chg="mod">
          <ac:chgData name="ShimizuMaki" userId="bd6af28e-facc-4d1e-b2c5-bad232ec32dd" providerId="ADAL" clId="{D2AF4EA2-3CA4-46BE-922D-61C33C266E7F}" dt="2024-09-12T06:32:50.898" v="30" actId="20577"/>
          <ac:spMkLst>
            <pc:docMk/>
            <pc:sldMk cId="3693509951" sldId="521"/>
            <ac:spMk id="4" creationId="{8E712836-81C8-4BA0-B37F-742A26212839}"/>
          </ac:spMkLst>
        </pc:spChg>
      </pc:sldChg>
    </pc:docChg>
  </pc:docChgLst>
  <pc:docChgLst>
    <pc:chgData name="ShimizuMaki" userId="bd6af28e-facc-4d1e-b2c5-bad232ec32dd" providerId="ADAL" clId="{A2C96551-88F5-4854-B068-D92012131178}"/>
    <pc:docChg chg="undo custSel addSld delSld modSld sldOrd">
      <pc:chgData name="ShimizuMaki" userId="bd6af28e-facc-4d1e-b2c5-bad232ec32dd" providerId="ADAL" clId="{A2C96551-88F5-4854-B068-D92012131178}" dt="2023-08-03T02:25:48.178" v="5254" actId="20577"/>
      <pc:docMkLst>
        <pc:docMk/>
      </pc:docMkLst>
      <pc:sldChg chg="addSp delSp modSp mod">
        <pc:chgData name="ShimizuMaki" userId="bd6af28e-facc-4d1e-b2c5-bad232ec32dd" providerId="ADAL" clId="{A2C96551-88F5-4854-B068-D92012131178}" dt="2023-07-28T05:18:20.068" v="3901" actId="20577"/>
        <pc:sldMkLst>
          <pc:docMk/>
          <pc:sldMk cId="2497951348" sldId="256"/>
        </pc:sldMkLst>
        <pc:spChg chg="mod">
          <ac:chgData name="ShimizuMaki" userId="bd6af28e-facc-4d1e-b2c5-bad232ec32dd" providerId="ADAL" clId="{A2C96551-88F5-4854-B068-D92012131178}" dt="2023-07-28T05:18:20.068" v="3901" actId="20577"/>
          <ac:spMkLst>
            <pc:docMk/>
            <pc:sldMk cId="2497951348" sldId="256"/>
            <ac:spMk id="3" creationId="{F5B1F7CB-D331-45DB-9077-ADEE2981CC96}"/>
          </ac:spMkLst>
        </pc:spChg>
        <pc:spChg chg="add del mod">
          <ac:chgData name="ShimizuMaki" userId="bd6af28e-facc-4d1e-b2c5-bad232ec32dd" providerId="ADAL" clId="{A2C96551-88F5-4854-B068-D92012131178}" dt="2023-07-28T05:02:38.131" v="3814" actId="478"/>
          <ac:spMkLst>
            <pc:docMk/>
            <pc:sldMk cId="2497951348" sldId="256"/>
            <ac:spMk id="7" creationId="{036861A3-B21D-450C-84F0-F95E45332162}"/>
          </ac:spMkLst>
        </pc:spChg>
        <pc:graphicFrameChg chg="add mod">
          <ac:chgData name="ShimizuMaki" userId="bd6af28e-facc-4d1e-b2c5-bad232ec32dd" providerId="ADAL" clId="{A2C96551-88F5-4854-B068-D92012131178}" dt="2023-07-28T05:04:42.124" v="3824"/>
          <ac:graphicFrameMkLst>
            <pc:docMk/>
            <pc:sldMk cId="2497951348" sldId="256"/>
            <ac:graphicFrameMk id="8" creationId="{8069A0CD-FDBC-4D96-9791-B3EF450F032B}"/>
          </ac:graphicFrameMkLst>
        </pc:graphicFrameChg>
      </pc:sldChg>
      <pc:sldChg chg="modNotesTx">
        <pc:chgData name="ShimizuMaki" userId="bd6af28e-facc-4d1e-b2c5-bad232ec32dd" providerId="ADAL" clId="{A2C96551-88F5-4854-B068-D92012131178}" dt="2023-08-01T05:09:01.011" v="4959" actId="20577"/>
        <pc:sldMkLst>
          <pc:docMk/>
          <pc:sldMk cId="1169454563" sldId="257"/>
        </pc:sldMkLst>
      </pc:sldChg>
      <pc:sldChg chg="modSp mod modNotesTx">
        <pc:chgData name="ShimizuMaki" userId="bd6af28e-facc-4d1e-b2c5-bad232ec32dd" providerId="ADAL" clId="{A2C96551-88F5-4854-B068-D92012131178}" dt="2023-08-03T02:25:48.178" v="5254" actId="20577"/>
        <pc:sldMkLst>
          <pc:docMk/>
          <pc:sldMk cId="4015043593" sldId="258"/>
        </pc:sldMkLst>
        <pc:spChg chg="mod">
          <ac:chgData name="ShimizuMaki" userId="bd6af28e-facc-4d1e-b2c5-bad232ec32dd" providerId="ADAL" clId="{A2C96551-88F5-4854-B068-D92012131178}" dt="2023-08-01T05:02:14.630" v="4590" actId="1076"/>
          <ac:spMkLst>
            <pc:docMk/>
            <pc:sldMk cId="4015043593" sldId="258"/>
            <ac:spMk id="2" creationId="{B28EB224-FA0B-4B43-9FA2-2FE596ED20FD}"/>
          </ac:spMkLst>
        </pc:spChg>
        <pc:spChg chg="mod">
          <ac:chgData name="ShimizuMaki" userId="bd6af28e-facc-4d1e-b2c5-bad232ec32dd" providerId="ADAL" clId="{A2C96551-88F5-4854-B068-D92012131178}" dt="2023-08-03T02:25:48.178" v="5254" actId="20577"/>
          <ac:spMkLst>
            <pc:docMk/>
            <pc:sldMk cId="4015043593" sldId="258"/>
            <ac:spMk id="3" creationId="{89971B95-6E65-4377-8653-9C8EAFFCB592}"/>
          </ac:spMkLst>
        </pc:spChg>
        <pc:spChg chg="mod">
          <ac:chgData name="ShimizuMaki" userId="bd6af28e-facc-4d1e-b2c5-bad232ec32dd" providerId="ADAL" clId="{A2C96551-88F5-4854-B068-D92012131178}" dt="2023-07-28T04:34:58.150" v="3266" actId="20577"/>
          <ac:spMkLst>
            <pc:docMk/>
            <pc:sldMk cId="4015043593" sldId="258"/>
            <ac:spMk id="5" creationId="{F6593839-78BF-4E30-9C41-52C91902A7EB}"/>
          </ac:spMkLst>
        </pc:spChg>
        <pc:spChg chg="mod">
          <ac:chgData name="ShimizuMaki" userId="bd6af28e-facc-4d1e-b2c5-bad232ec32dd" providerId="ADAL" clId="{A2C96551-88F5-4854-B068-D92012131178}" dt="2023-07-28T04:35:23.630" v="3272" actId="1076"/>
          <ac:spMkLst>
            <pc:docMk/>
            <pc:sldMk cId="4015043593" sldId="258"/>
            <ac:spMk id="9" creationId="{EE9E455F-E6B4-4874-8267-EB5E36259332}"/>
          </ac:spMkLst>
        </pc:spChg>
      </pc:sldChg>
      <pc:sldChg chg="modSp mod modNotesTx">
        <pc:chgData name="ShimizuMaki" userId="bd6af28e-facc-4d1e-b2c5-bad232ec32dd" providerId="ADAL" clId="{A2C96551-88F5-4854-B068-D92012131178}" dt="2023-07-28T04:53:07.058" v="3603" actId="20577"/>
        <pc:sldMkLst>
          <pc:docMk/>
          <pc:sldMk cId="2595648908" sldId="259"/>
        </pc:sldMkLst>
        <pc:spChg chg="mod">
          <ac:chgData name="ShimizuMaki" userId="bd6af28e-facc-4d1e-b2c5-bad232ec32dd" providerId="ADAL" clId="{A2C96551-88F5-4854-B068-D92012131178}" dt="2023-07-28T04:40:42.065" v="3361" actId="27636"/>
          <ac:spMkLst>
            <pc:docMk/>
            <pc:sldMk cId="2595648908" sldId="259"/>
            <ac:spMk id="3" creationId="{61EED6A3-F90E-47B9-8237-5D9B3070E40B}"/>
          </ac:spMkLst>
        </pc:spChg>
      </pc:sldChg>
      <pc:sldChg chg="modSp mod modNotesTx">
        <pc:chgData name="ShimizuMaki" userId="bd6af28e-facc-4d1e-b2c5-bad232ec32dd" providerId="ADAL" clId="{A2C96551-88F5-4854-B068-D92012131178}" dt="2023-07-28T05:19:35.766" v="4022" actId="20577"/>
        <pc:sldMkLst>
          <pc:docMk/>
          <pc:sldMk cId="339130686" sldId="260"/>
        </pc:sldMkLst>
        <pc:spChg chg="mod">
          <ac:chgData name="ShimizuMaki" userId="bd6af28e-facc-4d1e-b2c5-bad232ec32dd" providerId="ADAL" clId="{A2C96551-88F5-4854-B068-D92012131178}" dt="2023-07-12T00:50:59.954" v="1022" actId="1076"/>
          <ac:spMkLst>
            <pc:docMk/>
            <pc:sldMk cId="339130686" sldId="260"/>
            <ac:spMk id="5" creationId="{986153E6-B310-4669-B20F-8D343BA1D26D}"/>
          </ac:spMkLst>
        </pc:spChg>
      </pc:sldChg>
      <pc:sldChg chg="modSp mod modNotesTx">
        <pc:chgData name="ShimizuMaki" userId="bd6af28e-facc-4d1e-b2c5-bad232ec32dd" providerId="ADAL" clId="{A2C96551-88F5-4854-B068-D92012131178}" dt="2023-08-03T02:12:46.391" v="5244" actId="27636"/>
        <pc:sldMkLst>
          <pc:docMk/>
          <pc:sldMk cId="53942937" sldId="261"/>
        </pc:sldMkLst>
        <pc:spChg chg="mod">
          <ac:chgData name="ShimizuMaki" userId="bd6af28e-facc-4d1e-b2c5-bad232ec32dd" providerId="ADAL" clId="{A2C96551-88F5-4854-B068-D92012131178}" dt="2023-08-03T02:12:46.391" v="5244" actId="27636"/>
          <ac:spMkLst>
            <pc:docMk/>
            <pc:sldMk cId="53942937" sldId="261"/>
            <ac:spMk id="3" creationId="{BEDEB4E9-3003-4DE7-82F0-10B36AF99D80}"/>
          </ac:spMkLst>
        </pc:spChg>
      </pc:sldChg>
      <pc:sldChg chg="addSp delSp mod ord modNotesTx">
        <pc:chgData name="ShimizuMaki" userId="bd6af28e-facc-4d1e-b2c5-bad232ec32dd" providerId="ADAL" clId="{A2C96551-88F5-4854-B068-D92012131178}" dt="2023-07-28T05:18:56.783" v="3940" actId="20577"/>
        <pc:sldMkLst>
          <pc:docMk/>
          <pc:sldMk cId="1312989162" sldId="262"/>
        </pc:sldMkLst>
        <pc:spChg chg="add del">
          <ac:chgData name="ShimizuMaki" userId="bd6af28e-facc-4d1e-b2c5-bad232ec32dd" providerId="ADAL" clId="{A2C96551-88F5-4854-B068-D92012131178}" dt="2023-07-27T02:40:08.784" v="1024" actId="22"/>
          <ac:spMkLst>
            <pc:docMk/>
            <pc:sldMk cId="1312989162" sldId="262"/>
            <ac:spMk id="11" creationId="{F81D9C75-A83E-4060-8B4F-33926284836E}"/>
          </ac:spMkLst>
        </pc:spChg>
      </pc:sldChg>
      <pc:sldChg chg="del">
        <pc:chgData name="ShimizuMaki" userId="bd6af28e-facc-4d1e-b2c5-bad232ec32dd" providerId="ADAL" clId="{A2C96551-88F5-4854-B068-D92012131178}" dt="2023-07-28T02:22:39.322" v="2473" actId="47"/>
        <pc:sldMkLst>
          <pc:docMk/>
          <pc:sldMk cId="2318230917" sldId="263"/>
        </pc:sldMkLst>
      </pc:sldChg>
      <pc:sldChg chg="addSp delSp modSp mod ord modNotesTx">
        <pc:chgData name="ShimizuMaki" userId="bd6af28e-facc-4d1e-b2c5-bad232ec32dd" providerId="ADAL" clId="{A2C96551-88F5-4854-B068-D92012131178}" dt="2023-07-28T05:19:14.813" v="3965" actId="20577"/>
        <pc:sldMkLst>
          <pc:docMk/>
          <pc:sldMk cId="1471360981" sldId="264"/>
        </pc:sldMkLst>
        <pc:spChg chg="mod">
          <ac:chgData name="ShimizuMaki" userId="bd6af28e-facc-4d1e-b2c5-bad232ec32dd" providerId="ADAL" clId="{A2C96551-88F5-4854-B068-D92012131178}" dt="2023-07-06T01:58:11.379" v="67" actId="20577"/>
          <ac:spMkLst>
            <pc:docMk/>
            <pc:sldMk cId="1471360981" sldId="264"/>
            <ac:spMk id="2" creationId="{50B34943-BC1B-4E75-86EC-05EBE03EF75E}"/>
          </ac:spMkLst>
        </pc:spChg>
        <pc:spChg chg="mod">
          <ac:chgData name="ShimizuMaki" userId="bd6af28e-facc-4d1e-b2c5-bad232ec32dd" providerId="ADAL" clId="{A2C96551-88F5-4854-B068-D92012131178}" dt="2023-07-06T03:36:33.662" v="535" actId="14100"/>
          <ac:spMkLst>
            <pc:docMk/>
            <pc:sldMk cId="1471360981" sldId="264"/>
            <ac:spMk id="3" creationId="{A345A868-0BCD-420E-A3E9-C82123396ACD}"/>
          </ac:spMkLst>
        </pc:spChg>
        <pc:spChg chg="del">
          <ac:chgData name="ShimizuMaki" userId="bd6af28e-facc-4d1e-b2c5-bad232ec32dd" providerId="ADAL" clId="{A2C96551-88F5-4854-B068-D92012131178}" dt="2023-07-06T01:59:10.729" v="165" actId="478"/>
          <ac:spMkLst>
            <pc:docMk/>
            <pc:sldMk cId="1471360981" sldId="264"/>
            <ac:spMk id="5" creationId="{40ED5C09-94AA-42F3-A5AB-F33D4EC29467}"/>
          </ac:spMkLst>
        </pc:spChg>
        <pc:spChg chg="add mod">
          <ac:chgData name="ShimizuMaki" userId="bd6af28e-facc-4d1e-b2c5-bad232ec32dd" providerId="ADAL" clId="{A2C96551-88F5-4854-B068-D92012131178}" dt="2023-07-06T02:17:28.110" v="390" actId="20577"/>
          <ac:spMkLst>
            <pc:docMk/>
            <pc:sldMk cId="1471360981" sldId="264"/>
            <ac:spMk id="8" creationId="{E400EB4E-4FC6-4FB4-B900-6EF0EC20D1C0}"/>
          </ac:spMkLst>
        </pc:spChg>
        <pc:spChg chg="add mod">
          <ac:chgData name="ShimizuMaki" userId="bd6af28e-facc-4d1e-b2c5-bad232ec32dd" providerId="ADAL" clId="{A2C96551-88F5-4854-B068-D92012131178}" dt="2023-07-06T03:38:06.639" v="655" actId="20577"/>
          <ac:spMkLst>
            <pc:docMk/>
            <pc:sldMk cId="1471360981" sldId="264"/>
            <ac:spMk id="9" creationId="{831F7078-AE9F-4464-AD4D-0E8BC9E0FBCB}"/>
          </ac:spMkLst>
        </pc:spChg>
        <pc:spChg chg="add del">
          <ac:chgData name="ShimizuMaki" userId="bd6af28e-facc-4d1e-b2c5-bad232ec32dd" providerId="ADAL" clId="{A2C96551-88F5-4854-B068-D92012131178}" dt="2023-07-06T02:21:48.594" v="439" actId="11529"/>
          <ac:spMkLst>
            <pc:docMk/>
            <pc:sldMk cId="1471360981" sldId="264"/>
            <ac:spMk id="12" creationId="{D6E660BA-B04A-43A0-B675-E9E535C5E8D7}"/>
          </ac:spMkLst>
        </pc:spChg>
        <pc:spChg chg="add mod">
          <ac:chgData name="ShimizuMaki" userId="bd6af28e-facc-4d1e-b2c5-bad232ec32dd" providerId="ADAL" clId="{A2C96551-88F5-4854-B068-D92012131178}" dt="2023-07-11T05:19:32.834" v="947" actId="122"/>
          <ac:spMkLst>
            <pc:docMk/>
            <pc:sldMk cId="1471360981" sldId="264"/>
            <ac:spMk id="13" creationId="{0D3D3792-DD10-49E5-8CFE-0AB0AC406396}"/>
          </ac:spMkLst>
        </pc:spChg>
        <pc:graphicFrameChg chg="add del mod">
          <ac:chgData name="ShimizuMaki" userId="bd6af28e-facc-4d1e-b2c5-bad232ec32dd" providerId="ADAL" clId="{A2C96551-88F5-4854-B068-D92012131178}" dt="2023-07-06T02:20:42.129" v="427" actId="478"/>
          <ac:graphicFrameMkLst>
            <pc:docMk/>
            <pc:sldMk cId="1471360981" sldId="264"/>
            <ac:graphicFrameMk id="6" creationId="{05F5EC50-9F11-4CF4-8475-64F3F000822C}"/>
          </ac:graphicFrameMkLst>
        </pc:graphicFrameChg>
        <pc:graphicFrameChg chg="add mod">
          <ac:chgData name="ShimizuMaki" userId="bd6af28e-facc-4d1e-b2c5-bad232ec32dd" providerId="ADAL" clId="{A2C96551-88F5-4854-B068-D92012131178}" dt="2023-07-06T02:20:51.498" v="434"/>
          <ac:graphicFrameMkLst>
            <pc:docMk/>
            <pc:sldMk cId="1471360981" sldId="264"/>
            <ac:graphicFrameMk id="10" creationId="{05F5EC50-9F11-4CF4-8475-64F3F000822C}"/>
          </ac:graphicFrameMkLst>
        </pc:graphicFrameChg>
        <pc:graphicFrameChg chg="add mod">
          <ac:chgData name="ShimizuMaki" userId="bd6af28e-facc-4d1e-b2c5-bad232ec32dd" providerId="ADAL" clId="{A2C96551-88F5-4854-B068-D92012131178}" dt="2023-07-06T02:21:29.527" v="437" actId="1076"/>
          <ac:graphicFrameMkLst>
            <pc:docMk/>
            <pc:sldMk cId="1471360981" sldId="264"/>
            <ac:graphicFrameMk id="11" creationId="{05F5EC50-9F11-4CF4-8475-64F3F000822C}"/>
          </ac:graphicFrameMkLst>
        </pc:graphicFrameChg>
      </pc:sldChg>
      <pc:sldChg chg="addSp delSp modSp new mod modNotesTx">
        <pc:chgData name="ShimizuMaki" userId="bd6af28e-facc-4d1e-b2c5-bad232ec32dd" providerId="ADAL" clId="{A2C96551-88F5-4854-B068-D92012131178}" dt="2023-07-28T04:54:36.588" v="3643" actId="20577"/>
        <pc:sldMkLst>
          <pc:docMk/>
          <pc:sldMk cId="349390934" sldId="265"/>
        </pc:sldMkLst>
        <pc:spChg chg="mod">
          <ac:chgData name="ShimizuMaki" userId="bd6af28e-facc-4d1e-b2c5-bad232ec32dd" providerId="ADAL" clId="{A2C96551-88F5-4854-B068-D92012131178}" dt="2023-07-06T03:44:00.321" v="685" actId="20577"/>
          <ac:spMkLst>
            <pc:docMk/>
            <pc:sldMk cId="349390934" sldId="265"/>
            <ac:spMk id="2" creationId="{0F4B8236-ED50-4D8A-83B2-07D7E0C2AA15}"/>
          </ac:spMkLst>
        </pc:spChg>
        <pc:spChg chg="del">
          <ac:chgData name="ShimizuMaki" userId="bd6af28e-facc-4d1e-b2c5-bad232ec32dd" providerId="ADAL" clId="{A2C96551-88F5-4854-B068-D92012131178}" dt="2023-07-06T03:44:04.493" v="686"/>
          <ac:spMkLst>
            <pc:docMk/>
            <pc:sldMk cId="349390934" sldId="265"/>
            <ac:spMk id="3" creationId="{C538749E-9A90-41CF-91E8-DF09E4C106D7}"/>
          </ac:spMkLst>
        </pc:spChg>
        <pc:spChg chg="add mod">
          <ac:chgData name="ShimizuMaki" userId="bd6af28e-facc-4d1e-b2c5-bad232ec32dd" providerId="ADAL" clId="{A2C96551-88F5-4854-B068-D92012131178}" dt="2023-07-28T04:54:36.588" v="3643" actId="20577"/>
          <ac:spMkLst>
            <pc:docMk/>
            <pc:sldMk cId="349390934" sldId="265"/>
            <ac:spMk id="7" creationId="{9D30B6EF-DC6D-491A-8681-E55C8CBC48FA}"/>
          </ac:spMkLst>
        </pc:spChg>
        <pc:picChg chg="add mod">
          <ac:chgData name="ShimizuMaki" userId="bd6af28e-facc-4d1e-b2c5-bad232ec32dd" providerId="ADAL" clId="{A2C96551-88F5-4854-B068-D92012131178}" dt="2023-07-06T03:44:09.108" v="687" actId="1076"/>
          <ac:picMkLst>
            <pc:docMk/>
            <pc:sldMk cId="349390934" sldId="265"/>
            <ac:picMk id="2050" creationId="{741981BB-582B-4590-A7ED-81A3A21CEA1B}"/>
          </ac:picMkLst>
        </pc:picChg>
      </pc:sldChg>
      <pc:sldChg chg="addSp delSp modSp new mod modNotesTx">
        <pc:chgData name="ShimizuMaki" userId="bd6af28e-facc-4d1e-b2c5-bad232ec32dd" providerId="ADAL" clId="{A2C96551-88F5-4854-B068-D92012131178}" dt="2023-07-28T05:17:38.498" v="3887" actId="20577"/>
        <pc:sldMkLst>
          <pc:docMk/>
          <pc:sldMk cId="2769217676" sldId="266"/>
        </pc:sldMkLst>
        <pc:spChg chg="del">
          <ac:chgData name="ShimizuMaki" userId="bd6af28e-facc-4d1e-b2c5-bad232ec32dd" providerId="ADAL" clId="{A2C96551-88F5-4854-B068-D92012131178}" dt="2023-07-27T02:42:41.930" v="1029" actId="478"/>
          <ac:spMkLst>
            <pc:docMk/>
            <pc:sldMk cId="2769217676" sldId="266"/>
            <ac:spMk id="2" creationId="{2D5F3087-44BD-409E-88BB-C7BFA59C8ABA}"/>
          </ac:spMkLst>
        </pc:spChg>
        <pc:spChg chg="mod">
          <ac:chgData name="ShimizuMaki" userId="bd6af28e-facc-4d1e-b2c5-bad232ec32dd" providerId="ADAL" clId="{A2C96551-88F5-4854-B068-D92012131178}" dt="2023-07-28T02:19:53.254" v="2313" actId="20577"/>
          <ac:spMkLst>
            <pc:docMk/>
            <pc:sldMk cId="2769217676" sldId="266"/>
            <ac:spMk id="3" creationId="{F6E41BE4-67C0-4DFE-B1C3-D99455553DD0}"/>
          </ac:spMkLst>
        </pc:spChg>
        <pc:spChg chg="add mod">
          <ac:chgData name="ShimizuMaki" userId="bd6af28e-facc-4d1e-b2c5-bad232ec32dd" providerId="ADAL" clId="{A2C96551-88F5-4854-B068-D92012131178}" dt="2023-07-28T04:56:58.254" v="3803" actId="20577"/>
          <ac:spMkLst>
            <pc:docMk/>
            <pc:sldMk cId="2769217676" sldId="266"/>
            <ac:spMk id="5" creationId="{57247300-B411-4725-B828-02C4E0EA4692}"/>
          </ac:spMkLst>
        </pc:spChg>
        <pc:spChg chg="add mod ord">
          <ac:chgData name="ShimizuMaki" userId="bd6af28e-facc-4d1e-b2c5-bad232ec32dd" providerId="ADAL" clId="{A2C96551-88F5-4854-B068-D92012131178}" dt="2023-07-28T02:22:33.162" v="2472" actId="20577"/>
          <ac:spMkLst>
            <pc:docMk/>
            <pc:sldMk cId="2769217676" sldId="266"/>
            <ac:spMk id="6" creationId="{BB2AF15C-D067-4710-8BCA-760505F87534}"/>
          </ac:spMkLst>
        </pc:spChg>
        <pc:spChg chg="add mod">
          <ac:chgData name="ShimizuMaki" userId="bd6af28e-facc-4d1e-b2c5-bad232ec32dd" providerId="ADAL" clId="{A2C96551-88F5-4854-B068-D92012131178}" dt="2023-07-27T02:58:13.232" v="1762" actId="1076"/>
          <ac:spMkLst>
            <pc:docMk/>
            <pc:sldMk cId="2769217676" sldId="266"/>
            <ac:spMk id="7" creationId="{7D524F1E-DF4B-4876-BF9C-43137D5000F4}"/>
          </ac:spMkLst>
        </pc:spChg>
        <pc:graphicFrameChg chg="add del mod">
          <ac:chgData name="ShimizuMaki" userId="bd6af28e-facc-4d1e-b2c5-bad232ec32dd" providerId="ADAL" clId="{A2C96551-88F5-4854-B068-D92012131178}" dt="2023-07-27T03:16:17.080" v="1823" actId="478"/>
          <ac:graphicFrameMkLst>
            <pc:docMk/>
            <pc:sldMk cId="2769217676" sldId="266"/>
            <ac:graphicFrameMk id="8" creationId="{3F1F6B7C-FC6A-4E43-BA6C-82286F8D35D8}"/>
          </ac:graphicFrameMkLst>
        </pc:graphicFrameChg>
        <pc:graphicFrameChg chg="add mod">
          <ac:chgData name="ShimizuMaki" userId="bd6af28e-facc-4d1e-b2c5-bad232ec32dd" providerId="ADAL" clId="{A2C96551-88F5-4854-B068-D92012131178}" dt="2023-07-27T03:28:16.474" v="2219" actId="255"/>
          <ac:graphicFrameMkLst>
            <pc:docMk/>
            <pc:sldMk cId="2769217676" sldId="266"/>
            <ac:graphicFrameMk id="9" creationId="{3F1F6B7C-FC6A-4E43-BA6C-82286F8D35D8}"/>
          </ac:graphicFrameMkLst>
        </pc:graphicFrameChg>
      </pc:sldChg>
      <pc:sldChg chg="addSp delSp modSp new mod ord modNotesTx">
        <pc:chgData name="ShimizuMaki" userId="bd6af28e-facc-4d1e-b2c5-bad232ec32dd" providerId="ADAL" clId="{A2C96551-88F5-4854-B068-D92012131178}" dt="2023-08-01T05:07:48.809" v="4794" actId="20577"/>
        <pc:sldMkLst>
          <pc:docMk/>
          <pc:sldMk cId="1179142049" sldId="267"/>
        </pc:sldMkLst>
        <pc:spChg chg="mod">
          <ac:chgData name="ShimizuMaki" userId="bd6af28e-facc-4d1e-b2c5-bad232ec32dd" providerId="ADAL" clId="{A2C96551-88F5-4854-B068-D92012131178}" dt="2023-08-01T05:02:21.185" v="4601"/>
          <ac:spMkLst>
            <pc:docMk/>
            <pc:sldMk cId="1179142049" sldId="267"/>
            <ac:spMk id="2" creationId="{AE1466E0-7EEA-455A-90D6-78043A3C9B32}"/>
          </ac:spMkLst>
        </pc:spChg>
        <pc:spChg chg="del">
          <ac:chgData name="ShimizuMaki" userId="bd6af28e-facc-4d1e-b2c5-bad232ec32dd" providerId="ADAL" clId="{A2C96551-88F5-4854-B068-D92012131178}" dt="2023-08-01T05:01:45.349" v="4575" actId="478"/>
          <ac:spMkLst>
            <pc:docMk/>
            <pc:sldMk cId="1179142049" sldId="267"/>
            <ac:spMk id="3" creationId="{D3DE7499-3CBF-4C1A-A23D-F9B3EF3C5429}"/>
          </ac:spMkLst>
        </pc:spChg>
        <pc:picChg chg="add mod">
          <ac:chgData name="ShimizuMaki" userId="bd6af28e-facc-4d1e-b2c5-bad232ec32dd" providerId="ADAL" clId="{A2C96551-88F5-4854-B068-D92012131178}" dt="2023-08-01T05:01:40.901" v="4574" actId="1076"/>
          <ac:picMkLst>
            <pc:docMk/>
            <pc:sldMk cId="1179142049" sldId="267"/>
            <ac:picMk id="4098" creationId="{FD6A7662-7196-4083-826C-64F2B2E4A338}"/>
          </ac:picMkLst>
        </pc:picChg>
        <pc:picChg chg="add mod">
          <ac:chgData name="ShimizuMaki" userId="bd6af28e-facc-4d1e-b2c5-bad232ec32dd" providerId="ADAL" clId="{A2C96551-88F5-4854-B068-D92012131178}" dt="2023-08-01T05:03:20.058" v="4604" actId="1076"/>
          <ac:picMkLst>
            <pc:docMk/>
            <pc:sldMk cId="1179142049" sldId="267"/>
            <ac:picMk id="4100" creationId="{FFD20B87-467F-461B-B249-F2FFF46C7C1F}"/>
          </ac:picMkLst>
        </pc:picChg>
      </pc:sldChg>
      <pc:sldChg chg="addSp delSp modSp new del mod">
        <pc:chgData name="ShimizuMaki" userId="bd6af28e-facc-4d1e-b2c5-bad232ec32dd" providerId="ADAL" clId="{A2C96551-88F5-4854-B068-D92012131178}" dt="2023-07-28T04:37:02.341" v="3293" actId="47"/>
        <pc:sldMkLst>
          <pc:docMk/>
          <pc:sldMk cId="2942087531" sldId="267"/>
        </pc:sldMkLst>
        <pc:spChg chg="del">
          <ac:chgData name="ShimizuMaki" userId="bd6af28e-facc-4d1e-b2c5-bad232ec32dd" providerId="ADAL" clId="{A2C96551-88F5-4854-B068-D92012131178}" dt="2023-07-28T02:14:49.008" v="2267" actId="478"/>
          <ac:spMkLst>
            <pc:docMk/>
            <pc:sldMk cId="2942087531" sldId="267"/>
            <ac:spMk id="2" creationId="{99F771C0-EDFD-4470-9275-B399C1647CA0}"/>
          </ac:spMkLst>
        </pc:spChg>
        <pc:spChg chg="add mod">
          <ac:chgData name="ShimizuMaki" userId="bd6af28e-facc-4d1e-b2c5-bad232ec32dd" providerId="ADAL" clId="{A2C96551-88F5-4854-B068-D92012131178}" dt="2023-07-28T02:14:49.419" v="2268"/>
          <ac:spMkLst>
            <pc:docMk/>
            <pc:sldMk cId="2942087531" sldId="267"/>
            <ac:spMk id="5" creationId="{208773C6-66C7-4566-A3F5-760857653863}"/>
          </ac:spMkLst>
        </pc:spChg>
      </pc:sldChg>
      <pc:sldChg chg="addSp delSp modSp new mod modNotesTx">
        <pc:chgData name="ShimizuMaki" userId="bd6af28e-facc-4d1e-b2c5-bad232ec32dd" providerId="ADAL" clId="{A2C96551-88F5-4854-B068-D92012131178}" dt="2023-08-03T02:07:18.941" v="5071" actId="20577"/>
        <pc:sldMkLst>
          <pc:docMk/>
          <pc:sldMk cId="3793777429" sldId="268"/>
        </pc:sldMkLst>
        <pc:spChg chg="mod">
          <ac:chgData name="ShimizuMaki" userId="bd6af28e-facc-4d1e-b2c5-bad232ec32dd" providerId="ADAL" clId="{A2C96551-88F5-4854-B068-D92012131178}" dt="2023-08-01T05:02:02.911" v="4587" actId="20577"/>
          <ac:spMkLst>
            <pc:docMk/>
            <pc:sldMk cId="3793777429" sldId="268"/>
            <ac:spMk id="2" creationId="{FDA59C3E-8082-4B79-8E16-3CBBB8F9F7BE}"/>
          </ac:spMkLst>
        </pc:spChg>
        <pc:spChg chg="del">
          <ac:chgData name="ShimizuMaki" userId="bd6af28e-facc-4d1e-b2c5-bad232ec32dd" providerId="ADAL" clId="{A2C96551-88F5-4854-B068-D92012131178}" dt="2023-08-01T04:35:29.270" v="4053" actId="478"/>
          <ac:spMkLst>
            <pc:docMk/>
            <pc:sldMk cId="3793777429" sldId="268"/>
            <ac:spMk id="3" creationId="{A888A4D2-BD67-4238-9216-AD8A46A8327B}"/>
          </ac:spMkLst>
        </pc:spChg>
        <pc:picChg chg="add mod">
          <ac:chgData name="ShimizuMaki" userId="bd6af28e-facc-4d1e-b2c5-bad232ec32dd" providerId="ADAL" clId="{A2C96551-88F5-4854-B068-D92012131178}" dt="2023-08-01T04:40:21.136" v="4402" actId="1076"/>
          <ac:picMkLst>
            <pc:docMk/>
            <pc:sldMk cId="3793777429" sldId="268"/>
            <ac:picMk id="1026" creationId="{033D3CA2-87DC-40C6-AECE-938EBB282B72}"/>
          </ac:picMkLst>
        </pc:picChg>
        <pc:picChg chg="add del">
          <ac:chgData name="ShimizuMaki" userId="bd6af28e-facc-4d1e-b2c5-bad232ec32dd" providerId="ADAL" clId="{A2C96551-88F5-4854-B068-D92012131178}" dt="2023-08-01T04:36:00.746" v="4071" actId="478"/>
          <ac:picMkLst>
            <pc:docMk/>
            <pc:sldMk cId="3793777429" sldId="268"/>
            <ac:picMk id="1028" creationId="{D5859ACC-CDD3-424E-A30D-EE9EFC86336C}"/>
          </ac:picMkLst>
        </pc:picChg>
        <pc:picChg chg="add mod">
          <ac:chgData name="ShimizuMaki" userId="bd6af28e-facc-4d1e-b2c5-bad232ec32dd" providerId="ADAL" clId="{A2C96551-88F5-4854-B068-D92012131178}" dt="2023-08-01T04:40:19.569" v="4401" actId="1076"/>
          <ac:picMkLst>
            <pc:docMk/>
            <pc:sldMk cId="3793777429" sldId="268"/>
            <ac:picMk id="1030" creationId="{A32AF29C-FF8F-4441-8445-796EDB022632}"/>
          </ac:picMkLst>
        </pc:picChg>
        <pc:picChg chg="add mod">
          <ac:chgData name="ShimizuMaki" userId="bd6af28e-facc-4d1e-b2c5-bad232ec32dd" providerId="ADAL" clId="{A2C96551-88F5-4854-B068-D92012131178}" dt="2023-08-01T05:02:07.633" v="4588" actId="1076"/>
          <ac:picMkLst>
            <pc:docMk/>
            <pc:sldMk cId="3793777429" sldId="268"/>
            <ac:picMk id="1032" creationId="{28B5EB7A-9593-4A71-95B7-646BB5ABB764}"/>
          </ac:picMkLst>
        </pc:picChg>
        <pc:picChg chg="add mod">
          <ac:chgData name="ShimizuMaki" userId="bd6af28e-facc-4d1e-b2c5-bad232ec32dd" providerId="ADAL" clId="{A2C96551-88F5-4854-B068-D92012131178}" dt="2023-08-01T04:41:26.649" v="4494" actId="1076"/>
          <ac:picMkLst>
            <pc:docMk/>
            <pc:sldMk cId="3793777429" sldId="268"/>
            <ac:picMk id="1034" creationId="{BB16AAF5-D714-4636-A138-CC906655F7CA}"/>
          </ac:picMkLst>
        </pc:picChg>
      </pc:sldChg>
      <pc:sldChg chg="modSp new mod">
        <pc:chgData name="ShimizuMaki" userId="bd6af28e-facc-4d1e-b2c5-bad232ec32dd" providerId="ADAL" clId="{A2C96551-88F5-4854-B068-D92012131178}" dt="2023-08-03T02:02:57.470" v="5025" actId="20577"/>
        <pc:sldMkLst>
          <pc:docMk/>
          <pc:sldMk cId="225836670" sldId="269"/>
        </pc:sldMkLst>
        <pc:spChg chg="mod">
          <ac:chgData name="ShimizuMaki" userId="bd6af28e-facc-4d1e-b2c5-bad232ec32dd" providerId="ADAL" clId="{A2C96551-88F5-4854-B068-D92012131178}" dt="2023-08-03T02:02:57.470" v="5025" actId="20577"/>
          <ac:spMkLst>
            <pc:docMk/>
            <pc:sldMk cId="225836670" sldId="269"/>
            <ac:spMk id="2" creationId="{27896760-EA9C-4832-AE64-02B25ADD75C5}"/>
          </ac:spMkLst>
        </pc:spChg>
      </pc:sldChg>
    </pc:docChg>
  </pc:docChgLst>
  <pc:docChgLst>
    <pc:chgData name="ShimizuMaki" userId="bd6af28e-facc-4d1e-b2c5-bad232ec32dd" providerId="ADAL" clId="{187FCA44-B7B4-4F2F-9F55-F07F06E10539}"/>
    <pc:docChg chg="custSel addSld delSld modSld sldOrd">
      <pc:chgData name="ShimizuMaki" userId="bd6af28e-facc-4d1e-b2c5-bad232ec32dd" providerId="ADAL" clId="{187FCA44-B7B4-4F2F-9F55-F07F06E10539}" dt="2024-10-24T05:44:26.255" v="229" actId="47"/>
      <pc:docMkLst>
        <pc:docMk/>
      </pc:docMkLst>
      <pc:sldChg chg="modSp mod">
        <pc:chgData name="ShimizuMaki" userId="bd6af28e-facc-4d1e-b2c5-bad232ec32dd" providerId="ADAL" clId="{187FCA44-B7B4-4F2F-9F55-F07F06E10539}" dt="2024-10-24T05:43:29.422" v="216" actId="20577"/>
        <pc:sldMkLst>
          <pc:docMk/>
          <pc:sldMk cId="2497951348" sldId="256"/>
        </pc:sldMkLst>
        <pc:spChg chg="mod">
          <ac:chgData name="ShimizuMaki" userId="bd6af28e-facc-4d1e-b2c5-bad232ec32dd" providerId="ADAL" clId="{187FCA44-B7B4-4F2F-9F55-F07F06E10539}" dt="2024-10-24T05:43:29.422" v="216" actId="20577"/>
          <ac:spMkLst>
            <pc:docMk/>
            <pc:sldMk cId="2497951348" sldId="256"/>
            <ac:spMk id="3" creationId="{F5B1F7CB-D331-45DB-9077-ADEE2981CC96}"/>
          </ac:spMkLst>
        </pc:spChg>
      </pc:sldChg>
      <pc:sldChg chg="del">
        <pc:chgData name="ShimizuMaki" userId="bd6af28e-facc-4d1e-b2c5-bad232ec32dd" providerId="ADAL" clId="{187FCA44-B7B4-4F2F-9F55-F07F06E10539}" dt="2024-10-24T05:44:20.246" v="223" actId="47"/>
        <pc:sldMkLst>
          <pc:docMk/>
          <pc:sldMk cId="4015043593" sldId="258"/>
        </pc:sldMkLst>
      </pc:sldChg>
      <pc:sldChg chg="del">
        <pc:chgData name="ShimizuMaki" userId="bd6af28e-facc-4d1e-b2c5-bad232ec32dd" providerId="ADAL" clId="{187FCA44-B7B4-4F2F-9F55-F07F06E10539}" dt="2024-10-24T05:44:23.362" v="225" actId="47"/>
        <pc:sldMkLst>
          <pc:docMk/>
          <pc:sldMk cId="2595648908" sldId="259"/>
        </pc:sldMkLst>
      </pc:sldChg>
      <pc:sldChg chg="del">
        <pc:chgData name="ShimizuMaki" userId="bd6af28e-facc-4d1e-b2c5-bad232ec32dd" providerId="ADAL" clId="{187FCA44-B7B4-4F2F-9F55-F07F06E10539}" dt="2024-10-24T05:44:17.792" v="219" actId="47"/>
        <pc:sldMkLst>
          <pc:docMk/>
          <pc:sldMk cId="339130686" sldId="260"/>
        </pc:sldMkLst>
      </pc:sldChg>
      <pc:sldChg chg="del">
        <pc:chgData name="ShimizuMaki" userId="bd6af28e-facc-4d1e-b2c5-bad232ec32dd" providerId="ADAL" clId="{187FCA44-B7B4-4F2F-9F55-F07F06E10539}" dt="2024-10-24T05:44:17.005" v="218" actId="47"/>
        <pc:sldMkLst>
          <pc:docMk/>
          <pc:sldMk cId="1312989162" sldId="262"/>
        </pc:sldMkLst>
      </pc:sldChg>
      <pc:sldChg chg="del">
        <pc:chgData name="ShimizuMaki" userId="bd6af28e-facc-4d1e-b2c5-bad232ec32dd" providerId="ADAL" clId="{187FCA44-B7B4-4F2F-9F55-F07F06E10539}" dt="2024-10-24T05:44:15.979" v="217" actId="47"/>
        <pc:sldMkLst>
          <pc:docMk/>
          <pc:sldMk cId="1471360981" sldId="264"/>
        </pc:sldMkLst>
      </pc:sldChg>
      <pc:sldChg chg="del">
        <pc:chgData name="ShimizuMaki" userId="bd6af28e-facc-4d1e-b2c5-bad232ec32dd" providerId="ADAL" clId="{187FCA44-B7B4-4F2F-9F55-F07F06E10539}" dt="2024-10-24T05:44:19.744" v="222" actId="47"/>
        <pc:sldMkLst>
          <pc:docMk/>
          <pc:sldMk cId="349390934" sldId="265"/>
        </pc:sldMkLst>
      </pc:sldChg>
      <pc:sldChg chg="del">
        <pc:chgData name="ShimizuMaki" userId="bd6af28e-facc-4d1e-b2c5-bad232ec32dd" providerId="ADAL" clId="{187FCA44-B7B4-4F2F-9F55-F07F06E10539}" dt="2024-10-24T05:44:19.240" v="221" actId="47"/>
        <pc:sldMkLst>
          <pc:docMk/>
          <pc:sldMk cId="1179142049" sldId="267"/>
        </pc:sldMkLst>
      </pc:sldChg>
      <pc:sldChg chg="del">
        <pc:chgData name="ShimizuMaki" userId="bd6af28e-facc-4d1e-b2c5-bad232ec32dd" providerId="ADAL" clId="{187FCA44-B7B4-4F2F-9F55-F07F06E10539}" dt="2024-10-24T05:44:22.953" v="224" actId="47"/>
        <pc:sldMkLst>
          <pc:docMk/>
          <pc:sldMk cId="3793777429" sldId="268"/>
        </pc:sldMkLst>
      </pc:sldChg>
      <pc:sldChg chg="del">
        <pc:chgData name="ShimizuMaki" userId="bd6af28e-facc-4d1e-b2c5-bad232ec32dd" providerId="ADAL" clId="{187FCA44-B7B4-4F2F-9F55-F07F06E10539}" dt="2024-10-24T05:44:18.611" v="220" actId="47"/>
        <pc:sldMkLst>
          <pc:docMk/>
          <pc:sldMk cId="1971901902" sldId="270"/>
        </pc:sldMkLst>
      </pc:sldChg>
      <pc:sldChg chg="del">
        <pc:chgData name="ShimizuMaki" userId="bd6af28e-facc-4d1e-b2c5-bad232ec32dd" providerId="ADAL" clId="{187FCA44-B7B4-4F2F-9F55-F07F06E10539}" dt="2024-10-24T05:44:25.108" v="227" actId="47"/>
        <pc:sldMkLst>
          <pc:docMk/>
          <pc:sldMk cId="3204030650" sldId="522"/>
        </pc:sldMkLst>
      </pc:sldChg>
      <pc:sldChg chg="del">
        <pc:chgData name="ShimizuMaki" userId="bd6af28e-facc-4d1e-b2c5-bad232ec32dd" providerId="ADAL" clId="{187FCA44-B7B4-4F2F-9F55-F07F06E10539}" dt="2024-10-24T05:44:24.005" v="226" actId="47"/>
        <pc:sldMkLst>
          <pc:docMk/>
          <pc:sldMk cId="428032974" sldId="523"/>
        </pc:sldMkLst>
      </pc:sldChg>
      <pc:sldChg chg="del">
        <pc:chgData name="ShimizuMaki" userId="bd6af28e-facc-4d1e-b2c5-bad232ec32dd" providerId="ADAL" clId="{187FCA44-B7B4-4F2F-9F55-F07F06E10539}" dt="2024-10-24T05:44:26.255" v="229" actId="47"/>
        <pc:sldMkLst>
          <pc:docMk/>
          <pc:sldMk cId="4147980466" sldId="524"/>
        </pc:sldMkLst>
      </pc:sldChg>
      <pc:sldChg chg="del mod ord modShow">
        <pc:chgData name="ShimizuMaki" userId="bd6af28e-facc-4d1e-b2c5-bad232ec32dd" providerId="ADAL" clId="{187FCA44-B7B4-4F2F-9F55-F07F06E10539}" dt="2024-10-24T05:44:25.595" v="228" actId="47"/>
        <pc:sldMkLst>
          <pc:docMk/>
          <pc:sldMk cId="1801054605" sldId="525"/>
        </pc:sldMkLst>
      </pc:sldChg>
      <pc:sldChg chg="modSp add mod modNotesTx">
        <pc:chgData name="ShimizuMaki" userId="bd6af28e-facc-4d1e-b2c5-bad232ec32dd" providerId="ADAL" clId="{187FCA44-B7B4-4F2F-9F55-F07F06E10539}" dt="2024-10-22T01:53:49.275" v="197" actId="20577"/>
        <pc:sldMkLst>
          <pc:docMk/>
          <pc:sldMk cId="104591483" sldId="526"/>
        </pc:sldMkLst>
        <pc:spChg chg="mod">
          <ac:chgData name="ShimizuMaki" userId="bd6af28e-facc-4d1e-b2c5-bad232ec32dd" providerId="ADAL" clId="{187FCA44-B7B4-4F2F-9F55-F07F06E10539}" dt="2024-10-22T01:51:18.708" v="151" actId="27636"/>
          <ac:spMkLst>
            <pc:docMk/>
            <pc:sldMk cId="104591483" sldId="526"/>
            <ac:spMk id="3" creationId="{BEDEB4E9-3003-4DE7-82F0-10B36AF99D8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toho-my.sharepoint.com/personal/maki_phar_toho-u_ac_jp/Documents/&#12489;&#12461;&#12517;&#12513;&#12531;&#12488;/&#31185;&#30740;&#36027;/2021/&#21205;&#30011;/&#12458;&#12540;&#12496;&#12540;&#12489;&#12540;&#1247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toho-my.sharepoint.com/personal/maki_phar_toho-u_ac_jp/Documents/&#12489;&#12461;&#12517;&#12513;&#12531;&#12488;/&#23398;&#26657;&#34220;&#21092;&#24107;&#20250;/OD&#12398;&#12464;&#12521;&#125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Sheet2!$A$2:$A$6</c:f>
              <c:strCache>
                <c:ptCount val="5"/>
                <c:pt idx="0">
                  <c:v>2012</c:v>
                </c:pt>
                <c:pt idx="1">
                  <c:v>2014</c:v>
                </c:pt>
                <c:pt idx="2">
                  <c:v>2016</c:v>
                </c:pt>
                <c:pt idx="3">
                  <c:v>2018</c:v>
                </c:pt>
                <c:pt idx="4">
                  <c:v>2020</c:v>
                </c:pt>
              </c:strCache>
            </c:strRef>
          </c:tx>
          <c:spPr>
            <a:solidFill>
              <a:srgbClr val="963030"/>
            </a:solidFill>
            <a:ln>
              <a:noFill/>
            </a:ln>
            <a:effectLst/>
          </c:spPr>
          <c:invertIfNegative val="0"/>
          <c:cat>
            <c:numRef>
              <c:f>Sheet2!$A$2:$A$6</c:f>
              <c:numCache>
                <c:formatCode>General</c:formatCode>
                <c:ptCount val="5"/>
                <c:pt idx="0">
                  <c:v>2012</c:v>
                </c:pt>
                <c:pt idx="1">
                  <c:v>2014</c:v>
                </c:pt>
                <c:pt idx="2">
                  <c:v>2016</c:v>
                </c:pt>
                <c:pt idx="3">
                  <c:v>2018</c:v>
                </c:pt>
                <c:pt idx="4">
                  <c:v>2020</c:v>
                </c:pt>
              </c:numCache>
            </c:numRef>
          </c:cat>
          <c:val>
            <c:numRef>
              <c:f>Sheet2!$B$2:$B$6</c:f>
              <c:numCache>
                <c:formatCode>General</c:formatCode>
                <c:ptCount val="5"/>
                <c:pt idx="0">
                  <c:v>2.7</c:v>
                </c:pt>
                <c:pt idx="1">
                  <c:v>3.8</c:v>
                </c:pt>
                <c:pt idx="2">
                  <c:v>8.1999999999999993</c:v>
                </c:pt>
                <c:pt idx="3">
                  <c:v>9.1</c:v>
                </c:pt>
                <c:pt idx="4">
                  <c:v>15.7</c:v>
                </c:pt>
              </c:numCache>
            </c:numRef>
          </c:val>
          <c:extLst>
            <c:ext xmlns:c16="http://schemas.microsoft.com/office/drawing/2014/chart" uri="{C3380CC4-5D6E-409C-BE32-E72D297353CC}">
              <c16:uniqueId val="{00000000-CC33-46F6-B25F-F300CD0E499C}"/>
            </c:ext>
          </c:extLst>
        </c:ser>
        <c:dLbls>
          <c:showLegendKey val="0"/>
          <c:showVal val="0"/>
          <c:showCatName val="0"/>
          <c:showSerName val="0"/>
          <c:showPercent val="0"/>
          <c:showBubbleSize val="0"/>
        </c:dLbls>
        <c:gapWidth val="69"/>
        <c:overlap val="-49"/>
        <c:axId val="2123948688"/>
        <c:axId val="2123951184"/>
      </c:barChart>
      <c:catAx>
        <c:axId val="212394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123951184"/>
        <c:crosses val="autoZero"/>
        <c:auto val="1"/>
        <c:lblAlgn val="ctr"/>
        <c:lblOffset val="100"/>
        <c:noMultiLvlLbl val="0"/>
      </c:catAx>
      <c:valAx>
        <c:axId val="212395118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mn-cs"/>
                  </a:defRPr>
                </a:pPr>
                <a:r>
                  <a:rPr lang="ja-JP" altLang="en-US" dirty="0">
                    <a:latin typeface="UD デジタル 教科書体 NP-B" panose="02020700000000000000" pitchFamily="18" charset="-128"/>
                    <a:ea typeface="UD デジタル 教科書体 NP-B" panose="02020700000000000000" pitchFamily="18" charset="-128"/>
                  </a:rPr>
                  <a:t>主な原因薬物が</a:t>
                </a:r>
                <a:r>
                  <a:rPr lang="en-US" altLang="ja-JP" dirty="0">
                    <a:latin typeface="UD デジタル 教科書体 NP-B" panose="02020700000000000000" pitchFamily="18" charset="-128"/>
                    <a:ea typeface="UD デジタル 教科書体 NP-B" panose="02020700000000000000" pitchFamily="18" charset="-128"/>
                  </a:rPr>
                  <a:t>OTC</a:t>
                </a:r>
                <a:r>
                  <a:rPr lang="ja-JP" altLang="en-US" dirty="0">
                    <a:latin typeface="UD デジタル 教科書体 NP-B" panose="02020700000000000000" pitchFamily="18" charset="-128"/>
                    <a:ea typeface="UD デジタル 教科書体 NP-B" panose="02020700000000000000" pitchFamily="18" charset="-128"/>
                  </a:rPr>
                  <a:t>である割合（％）</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12394868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0639304945117589E-2"/>
          <c:y val="0"/>
          <c:w val="0.90845925733508759"/>
          <c:h val="0.9019972472363218"/>
        </c:manualLayout>
      </c:layout>
      <c:barChart>
        <c:barDir val="bar"/>
        <c:grouping val="clustered"/>
        <c:varyColors val="0"/>
        <c:ser>
          <c:idx val="0"/>
          <c:order val="0"/>
          <c:tx>
            <c:strRef>
              <c:f>イギリス!$A$2:$A$9</c:f>
              <c:strCache>
                <c:ptCount val="8"/>
                <c:pt idx="0">
                  <c:v>8</c:v>
                </c:pt>
                <c:pt idx="1">
                  <c:v>7</c:v>
                </c:pt>
                <c:pt idx="2">
                  <c:v>6</c:v>
                </c:pt>
                <c:pt idx="3">
                  <c:v>5</c:v>
                </c:pt>
                <c:pt idx="4">
                  <c:v>4</c:v>
                </c:pt>
                <c:pt idx="5">
                  <c:v>3</c:v>
                </c:pt>
                <c:pt idx="6">
                  <c:v>2</c:v>
                </c:pt>
                <c:pt idx="7">
                  <c:v>1</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イギリス!$B$2:$B$9</c:f>
              <c:numCache>
                <c:formatCode>General</c:formatCode>
                <c:ptCount val="8"/>
                <c:pt idx="0">
                  <c:v>11</c:v>
                </c:pt>
                <c:pt idx="1">
                  <c:v>16</c:v>
                </c:pt>
                <c:pt idx="2">
                  <c:v>19</c:v>
                </c:pt>
                <c:pt idx="3">
                  <c:v>25</c:v>
                </c:pt>
                <c:pt idx="4">
                  <c:v>28</c:v>
                </c:pt>
                <c:pt idx="5">
                  <c:v>29</c:v>
                </c:pt>
                <c:pt idx="6">
                  <c:v>50</c:v>
                </c:pt>
                <c:pt idx="7">
                  <c:v>53</c:v>
                </c:pt>
              </c:numCache>
            </c:numRef>
          </c:val>
          <c:extLst>
            <c:ext xmlns:c16="http://schemas.microsoft.com/office/drawing/2014/chart" uri="{C3380CC4-5D6E-409C-BE32-E72D297353CC}">
              <c16:uniqueId val="{00000000-F04C-4764-9EE6-FB4E9B4AFA42}"/>
            </c:ext>
          </c:extLst>
        </c:ser>
        <c:dLbls>
          <c:dLblPos val="inEnd"/>
          <c:showLegendKey val="0"/>
          <c:showVal val="1"/>
          <c:showCatName val="0"/>
          <c:showSerName val="0"/>
          <c:showPercent val="0"/>
          <c:showBubbleSize val="0"/>
        </c:dLbls>
        <c:gapWidth val="65"/>
        <c:axId val="697585167"/>
        <c:axId val="697583503"/>
      </c:barChart>
      <c:catAx>
        <c:axId val="697585167"/>
        <c:scaling>
          <c:orientation val="minMax"/>
        </c:scaling>
        <c:delete val="1"/>
        <c:axPos val="l"/>
        <c:majorTickMark val="none"/>
        <c:minorTickMark val="none"/>
        <c:tickLblPos val="nextTo"/>
        <c:crossAx val="697583503"/>
        <c:crosses val="autoZero"/>
        <c:auto val="1"/>
        <c:lblAlgn val="ctr"/>
        <c:lblOffset val="100"/>
        <c:noMultiLvlLbl val="0"/>
      </c:catAx>
      <c:valAx>
        <c:axId val="697583503"/>
        <c:scaling>
          <c:orientation val="minMax"/>
        </c:scaling>
        <c:delete val="0"/>
        <c:axPos val="b"/>
        <c:majorGridlines>
          <c:spPr>
            <a:ln w="12700" cap="rnd" cmpd="sng" algn="ctr">
              <a:solidFill>
                <a:schemeClr val="dk1"/>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crossAx val="69758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0.71242</cdr:x>
      <cdr:y>0.93711</cdr:y>
    </cdr:from>
    <cdr:to>
      <cdr:x>0.89658</cdr:x>
      <cdr:y>1</cdr:y>
    </cdr:to>
    <cdr:sp macro="" textlink="">
      <cdr:nvSpPr>
        <cdr:cNvPr id="2" name="テキスト ボックス 1">
          <a:extLst xmlns:a="http://schemas.openxmlformats.org/drawingml/2006/main">
            <a:ext uri="{FF2B5EF4-FFF2-40B4-BE49-F238E27FC236}">
              <a16:creationId xmlns:a16="http://schemas.microsoft.com/office/drawing/2014/main" id="{1BAEC005-5CDD-41B1-931C-EB769425DE15}"/>
            </a:ext>
          </a:extLst>
        </cdr:cNvPr>
        <cdr:cNvSpPr txBox="1"/>
      </cdr:nvSpPr>
      <cdr:spPr>
        <a:xfrm xmlns:a="http://schemas.openxmlformats.org/drawingml/2006/main">
          <a:off x="2116539" y="3619065"/>
          <a:ext cx="547124" cy="2428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t>（人）</a:t>
          </a:r>
          <a:endParaRPr lang="en-US" altLang="ja-JP"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232F74ED-0353-4CF0-BB03-7EFBB7DE476F}"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F69F60D6-2D73-45DE-B4D6-EC17F033450A}" type="slidenum">
              <a:rPr kumimoji="1" lang="ja-JP" altLang="en-US" smtClean="0"/>
              <a:t>‹#›</a:t>
            </a:fld>
            <a:endParaRPr kumimoji="1" lang="ja-JP" altLang="en-US"/>
          </a:p>
        </p:txBody>
      </p:sp>
    </p:spTree>
    <p:extLst>
      <p:ext uri="{BB962C8B-B14F-4D97-AF65-F5344CB8AC3E}">
        <p14:creationId xmlns:p14="http://schemas.microsoft.com/office/powerpoint/2010/main" val="39366284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9F60D6-2D73-45DE-B4D6-EC17F033450A}" type="slidenum">
              <a:rPr kumimoji="1" lang="ja-JP" altLang="en-US" smtClean="0"/>
              <a:t>2</a:t>
            </a:fld>
            <a:endParaRPr kumimoji="1" lang="ja-JP" altLang="en-US"/>
          </a:p>
        </p:txBody>
      </p:sp>
    </p:spTree>
    <p:extLst>
      <p:ext uri="{BB962C8B-B14F-4D97-AF65-F5344CB8AC3E}">
        <p14:creationId xmlns:p14="http://schemas.microsoft.com/office/powerpoint/2010/main" val="28513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F69F60D6-2D73-45DE-B4D6-EC17F033450A}" type="slidenum">
              <a:rPr kumimoji="1" lang="ja-JP" altLang="en-US" smtClean="0"/>
              <a:t>3</a:t>
            </a:fld>
            <a:endParaRPr kumimoji="1" lang="ja-JP" altLang="en-US"/>
          </a:p>
        </p:txBody>
      </p:sp>
    </p:spTree>
    <p:extLst>
      <p:ext uri="{BB962C8B-B14F-4D97-AF65-F5344CB8AC3E}">
        <p14:creationId xmlns:p14="http://schemas.microsoft.com/office/powerpoint/2010/main" val="53282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オーバードーズとは「薬の過剰摂取」のことで、略して「</a:t>
            </a:r>
            <a:r>
              <a:rPr kumimoji="1" lang="en-US" altLang="ja-JP" dirty="0"/>
              <a:t>OD</a:t>
            </a:r>
            <a:r>
              <a:rPr kumimoji="1" lang="ja-JP" altLang="en-US" dirty="0"/>
              <a:t>」とも呼ばれています。</a:t>
            </a:r>
            <a:endParaRPr kumimoji="1" lang="en-US" altLang="ja-JP" dirty="0"/>
          </a:p>
          <a:p>
            <a:r>
              <a:rPr kumimoji="1" lang="ja-JP" altLang="en-US" dirty="0"/>
              <a:t>精神科に通う薬物関連の精神疾患患者のうち、</a:t>
            </a:r>
            <a:r>
              <a:rPr kumimoji="1" lang="ja-JP" altLang="en-US" sz="1200" dirty="0">
                <a:latin typeface="+mj-ea"/>
                <a:ea typeface="+mj-ea"/>
              </a:rPr>
              <a:t>原因薬物が市販薬</a:t>
            </a:r>
            <a:r>
              <a:rPr lang="zh-CN" altLang="en-US" sz="1200" b="0" i="0" dirty="0">
                <a:solidFill>
                  <a:srgbClr val="000000"/>
                </a:solidFill>
                <a:effectLst/>
                <a:latin typeface="Verdana" panose="020B0604030504040204" pitchFamily="34" charset="0"/>
              </a:rPr>
              <a:t>嶋根</a:t>
            </a:r>
            <a:r>
              <a:rPr lang="ja-JP" altLang="en-US" sz="1200" b="0" i="0" dirty="0">
                <a:solidFill>
                  <a:srgbClr val="000000"/>
                </a:solidFill>
                <a:effectLst/>
                <a:latin typeface="Verdana" panose="020B0604030504040204" pitchFamily="34" charset="0"/>
              </a:rPr>
              <a:t>卓也</a:t>
            </a:r>
            <a:r>
              <a:rPr kumimoji="1" lang="ja-JP" altLang="en-US" sz="1200" dirty="0">
                <a:latin typeface="+mj-ea"/>
                <a:ea typeface="+mj-ea"/>
              </a:rPr>
              <a:t>の患者の割合 が、８年で約６倍に増加しています。</a:t>
            </a:r>
            <a:endParaRPr kumimoji="1" lang="en-US" altLang="ja-JP" sz="1200" dirty="0">
              <a:latin typeface="+mj-ea"/>
              <a:ea typeface="+mj-ea"/>
            </a:endParaRPr>
          </a:p>
          <a:p>
            <a:r>
              <a:rPr kumimoji="1" lang="ja-JP" altLang="en-US" sz="1200" dirty="0">
                <a:latin typeface="+mj-ea"/>
                <a:ea typeface="+mj-ea"/>
              </a:rPr>
              <a:t>もしオーバードーズをしてしまっている人がいたら、</a:t>
            </a:r>
            <a:endParaRPr kumimoji="1" lang="en-US" altLang="ja-JP" dirty="0"/>
          </a:p>
          <a:p>
            <a:r>
              <a:rPr kumimoji="1" lang="ja-JP" altLang="en-US" dirty="0"/>
              <a:t>医療機関、精神保健福祉センターや保健所などの行政機関に相談することを、強くおすすめします。</a:t>
            </a:r>
            <a:endParaRPr kumimoji="1" lang="en-US" altLang="ja-JP" dirty="0"/>
          </a:p>
          <a:p>
            <a:endParaRPr kumimoji="1" lang="en-US" altLang="ja-JP" dirty="0"/>
          </a:p>
          <a:p>
            <a:endParaRPr kumimoji="1" lang="en-US" altLang="ja-JP" dirty="0"/>
          </a:p>
          <a:p>
            <a:r>
              <a:rPr kumimoji="1" lang="en-US" altLang="ja-JP" dirty="0"/>
              <a:t>2012</a:t>
            </a:r>
            <a:r>
              <a:rPr kumimoji="1" lang="ja-JP" altLang="en-US" dirty="0"/>
              <a:t>年の上位３つはメタンフェタミン（覚醒剤、ヒロポン）、</a:t>
            </a:r>
            <a:r>
              <a:rPr lang="zh-TW" altLang="en-US" b="0" i="0" dirty="0">
                <a:solidFill>
                  <a:srgbClr val="5F6368"/>
                </a:solidFill>
                <a:effectLst/>
                <a:latin typeface="arial" panose="020B0604020202020204" pitchFamily="34" charset="0"/>
              </a:rPr>
              <a:t>新精神</a:t>
            </a:r>
            <a:r>
              <a:rPr lang="zh-TW" altLang="en-US" b="0" i="0" dirty="0">
                <a:solidFill>
                  <a:srgbClr val="4D5156"/>
                </a:solidFill>
                <a:effectLst/>
                <a:latin typeface="arial" panose="020B0604020202020204" pitchFamily="34" charset="0"/>
              </a:rPr>
              <a:t>活性</a:t>
            </a:r>
            <a:r>
              <a:rPr lang="zh-TW" altLang="en-US" b="0" i="0" dirty="0">
                <a:solidFill>
                  <a:srgbClr val="5F6368"/>
                </a:solidFill>
                <a:effectLst/>
                <a:latin typeface="arial" panose="020B0604020202020204" pitchFamily="34" charset="0"/>
              </a:rPr>
              <a:t>物質</a:t>
            </a:r>
            <a:r>
              <a:rPr kumimoji="1" lang="zh-TW" altLang="en-US" dirty="0"/>
              <a:t>（</a:t>
            </a:r>
            <a:r>
              <a:rPr kumimoji="1" lang="en-US" altLang="zh-TW" dirty="0"/>
              <a:t>NPS</a:t>
            </a:r>
            <a:r>
              <a:rPr kumimoji="1" lang="ja-JP" altLang="en-US" dirty="0"/>
              <a:t>、危険ドラッグ</a:t>
            </a:r>
            <a:r>
              <a:rPr kumimoji="1" lang="zh-TW" altLang="en-US" dirty="0"/>
              <a:t>）</a:t>
            </a:r>
            <a:r>
              <a:rPr kumimoji="1" lang="ja-JP" altLang="en-US" dirty="0"/>
              <a:t>、睡眠薬・抗不安薬</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2020</a:t>
            </a:r>
            <a:r>
              <a:rPr kumimoji="1" lang="ja-JP" altLang="en-US" dirty="0"/>
              <a:t>年の上位３つはメタンフェタミン、睡眠薬・抗不安薬、</a:t>
            </a:r>
            <a:r>
              <a:rPr kumimoji="1" lang="en-US" altLang="ja-JP" dirty="0"/>
              <a:t>OTC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危険ドラッグは</a:t>
            </a:r>
            <a:r>
              <a:rPr kumimoji="1" lang="en-US" altLang="ja-JP" dirty="0"/>
              <a:t>2016</a:t>
            </a:r>
            <a:r>
              <a:rPr kumimoji="1" lang="ja-JP" altLang="en-US" dirty="0"/>
              <a:t>年に急減</a:t>
            </a:r>
            <a:endParaRPr kumimoji="1" lang="en-US" altLang="ja-JP" dirty="0"/>
          </a:p>
          <a:p>
            <a:endParaRPr kumimoji="1" lang="en-US" altLang="ja-JP" dirty="0"/>
          </a:p>
          <a:p>
            <a:r>
              <a:rPr kumimoji="1" lang="en-US" altLang="ja-JP" dirty="0"/>
              <a:t>OTC</a:t>
            </a:r>
            <a:r>
              <a:rPr kumimoji="1" lang="ja-JP" altLang="en-US" dirty="0"/>
              <a:t>：鎮咳薬（咳止め）、感冒薬（風邪薬）、鎮痛薬（解熱鎮痛薬）、睡眠薬、など</a:t>
            </a:r>
          </a:p>
        </p:txBody>
      </p:sp>
      <p:sp>
        <p:nvSpPr>
          <p:cNvPr id="4" name="スライド番号プレースホルダー 3"/>
          <p:cNvSpPr>
            <a:spLocks noGrp="1"/>
          </p:cNvSpPr>
          <p:nvPr>
            <p:ph type="sldNum" sz="quarter" idx="5"/>
          </p:nvPr>
        </p:nvSpPr>
        <p:spPr/>
        <p:txBody>
          <a:bodyPr/>
          <a:lstStyle/>
          <a:p>
            <a:fld id="{F69F60D6-2D73-45DE-B4D6-EC17F033450A}" type="slidenum">
              <a:rPr kumimoji="1" lang="ja-JP" altLang="en-US" smtClean="0"/>
              <a:t>4</a:t>
            </a:fld>
            <a:endParaRPr kumimoji="1" lang="ja-JP" altLang="en-US"/>
          </a:p>
        </p:txBody>
      </p:sp>
    </p:spTree>
    <p:extLst>
      <p:ext uri="{BB962C8B-B14F-4D97-AF65-F5344CB8AC3E}">
        <p14:creationId xmlns:p14="http://schemas.microsoft.com/office/powerpoint/2010/main" val="22472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6020</a:t>
            </a:r>
            <a:r>
              <a:rPr kumimoji="1" lang="ja-JP" altLang="en-US" dirty="0"/>
              <a:t>名に聞いたところ、</a:t>
            </a:r>
            <a:r>
              <a:rPr kumimoji="1" lang="en-US" altLang="ja-JP" dirty="0"/>
              <a:t>86</a:t>
            </a:r>
            <a:r>
              <a:rPr kumimoji="1" lang="ja-JP" altLang="en-US" dirty="0"/>
              <a:t>名に１年以内の</a:t>
            </a:r>
            <a:r>
              <a:rPr kumimoji="1" lang="en-US" altLang="ja-JP" dirty="0"/>
              <a:t>OD</a:t>
            </a:r>
            <a:r>
              <a:rPr kumimoji="1" lang="ja-JP" altLang="en-US" dirty="0"/>
              <a:t>経験があることがわかった。その</a:t>
            </a:r>
            <a:r>
              <a:rPr kumimoji="1" lang="en-US" altLang="ja-JP" dirty="0"/>
              <a:t>86</a:t>
            </a:r>
            <a:r>
              <a:rPr kumimoji="1" lang="ja-JP" altLang="en-US" dirty="0"/>
              <a:t>人に理由を聞いたもの。</a:t>
            </a:r>
          </a:p>
        </p:txBody>
      </p:sp>
      <p:sp>
        <p:nvSpPr>
          <p:cNvPr id="4" name="スライド番号プレースホルダー 3"/>
          <p:cNvSpPr>
            <a:spLocks noGrp="1"/>
          </p:cNvSpPr>
          <p:nvPr>
            <p:ph type="sldNum" sz="quarter" idx="5"/>
          </p:nvPr>
        </p:nvSpPr>
        <p:spPr/>
        <p:txBody>
          <a:bodyPr/>
          <a:lstStyle/>
          <a:p>
            <a:fld id="{F69F60D6-2D73-45DE-B4D6-EC17F033450A}" type="slidenum">
              <a:rPr kumimoji="1" lang="ja-JP" altLang="en-US" smtClean="0"/>
              <a:t>5</a:t>
            </a:fld>
            <a:endParaRPr kumimoji="1" lang="ja-JP" altLang="en-US"/>
          </a:p>
        </p:txBody>
      </p:sp>
    </p:spTree>
    <p:extLst>
      <p:ext uri="{BB962C8B-B14F-4D97-AF65-F5344CB8AC3E}">
        <p14:creationId xmlns:p14="http://schemas.microsoft.com/office/powerpoint/2010/main" val="182572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こころの健康相談統一ダイヤル</a:t>
            </a:r>
            <a:endParaRPr lang="en-US" altLang="ja-JP" dirty="0"/>
          </a:p>
          <a:p>
            <a:r>
              <a:rPr lang="ja-JP" altLang="en-US" dirty="0"/>
              <a:t>厚生労働省。</a:t>
            </a:r>
            <a:r>
              <a:rPr lang="ja-JP" altLang="en-US" b="0" i="0" dirty="0">
                <a:solidFill>
                  <a:srgbClr val="2E3136"/>
                </a:solidFill>
                <a:effectLst/>
                <a:latin typeface="ヒラギノ角ゴ Pro W3"/>
              </a:rPr>
              <a:t>電話をかけた所在地の公的な相談機関に接続。</a:t>
            </a:r>
            <a:endParaRPr lang="en-US" altLang="ja-JP" b="0" i="0" dirty="0">
              <a:solidFill>
                <a:srgbClr val="2E3136"/>
              </a:solidFill>
              <a:effectLst/>
              <a:latin typeface="ヒラギノ角ゴ Pro W3"/>
            </a:endParaRPr>
          </a:p>
          <a:p>
            <a:r>
              <a:rPr lang="ja-JP" altLang="en-US" b="0" i="0" dirty="0">
                <a:solidFill>
                  <a:srgbClr val="2E3136"/>
                </a:solidFill>
                <a:effectLst/>
                <a:latin typeface="ヒラギノ角ゴ Pro W3"/>
              </a:rPr>
              <a:t>平日の</a:t>
            </a:r>
            <a:r>
              <a:rPr lang="en-US" altLang="zh-TW" b="0" i="0" dirty="0">
                <a:solidFill>
                  <a:srgbClr val="2E3136"/>
                </a:solidFill>
                <a:effectLst/>
                <a:latin typeface="ヒラギノ角ゴ Pro W3"/>
              </a:rPr>
              <a:t>18</a:t>
            </a:r>
            <a:r>
              <a:rPr lang="zh-TW" altLang="en-US" b="0" i="0" dirty="0">
                <a:solidFill>
                  <a:srgbClr val="2E3136"/>
                </a:solidFill>
                <a:effectLst/>
                <a:latin typeface="ヒラギノ角ゴ Pro W3"/>
              </a:rPr>
              <a:t>時</a:t>
            </a:r>
            <a:r>
              <a:rPr lang="en-US" altLang="zh-TW" b="0" i="0" dirty="0">
                <a:solidFill>
                  <a:srgbClr val="2E3136"/>
                </a:solidFill>
                <a:effectLst/>
                <a:latin typeface="ヒラギノ角ゴ Pro W3"/>
              </a:rPr>
              <a:t>30</a:t>
            </a:r>
            <a:r>
              <a:rPr lang="zh-TW" altLang="en-US" b="0" i="0" dirty="0">
                <a:solidFill>
                  <a:srgbClr val="2E3136"/>
                </a:solidFill>
                <a:effectLst/>
                <a:latin typeface="ヒラギノ角ゴ Pro W3"/>
              </a:rPr>
              <a:t>分～</a:t>
            </a:r>
            <a:r>
              <a:rPr lang="en-US" altLang="zh-TW" b="0" i="0" dirty="0">
                <a:solidFill>
                  <a:srgbClr val="2E3136"/>
                </a:solidFill>
                <a:effectLst/>
                <a:latin typeface="ヒラギノ角ゴ Pro W3"/>
              </a:rPr>
              <a:t>22</a:t>
            </a:r>
            <a:r>
              <a:rPr lang="zh-TW" altLang="en-US" b="0" i="0" dirty="0">
                <a:solidFill>
                  <a:srgbClr val="2E3136"/>
                </a:solidFill>
                <a:effectLst/>
                <a:latin typeface="ヒラギノ角ゴ Pro W3"/>
              </a:rPr>
              <a:t>時</a:t>
            </a:r>
            <a:r>
              <a:rPr lang="en-US" altLang="zh-TW" b="0" i="0" dirty="0">
                <a:solidFill>
                  <a:srgbClr val="2E3136"/>
                </a:solidFill>
                <a:effectLst/>
                <a:latin typeface="ヒラギノ角ゴ Pro W3"/>
              </a:rPr>
              <a:t>30</a:t>
            </a:r>
            <a:r>
              <a:rPr lang="zh-TW" altLang="en-US" b="0" i="0" dirty="0">
                <a:solidFill>
                  <a:srgbClr val="2E3136"/>
                </a:solidFill>
                <a:effectLst/>
                <a:latin typeface="ヒラギノ角ゴ Pro W3"/>
              </a:rPr>
              <a:t>分</a:t>
            </a:r>
            <a:r>
              <a:rPr lang="ja-JP" altLang="en-US" b="0" i="0" dirty="0">
                <a:solidFill>
                  <a:srgbClr val="2E3136"/>
                </a:solidFill>
                <a:effectLst/>
                <a:latin typeface="ヒラギノ角ゴ Pro W3"/>
              </a:rPr>
              <a:t>は、受付後、公社）日本精神保健福祉士協会、公社）日本公認心理師協会に接続。</a:t>
            </a:r>
            <a:endParaRPr lang="en-US" altLang="ja-JP" dirty="0"/>
          </a:p>
          <a:p>
            <a:endParaRPr lang="en-US" altLang="ja-JP" dirty="0"/>
          </a:p>
          <a:p>
            <a:r>
              <a:rPr lang="en-US" altLang="ja-JP" dirty="0"/>
              <a:t>24</a:t>
            </a:r>
            <a:r>
              <a:rPr lang="ja-JP" altLang="en-US" dirty="0"/>
              <a:t>時間子供</a:t>
            </a:r>
            <a:r>
              <a:rPr lang="en-US" altLang="ja-JP" dirty="0"/>
              <a:t>SOS</a:t>
            </a:r>
            <a:r>
              <a:rPr lang="ja-JP" altLang="en-US" dirty="0"/>
              <a:t>ダイヤル</a:t>
            </a:r>
            <a:endParaRPr lang="en-US" altLang="ja-JP" dirty="0"/>
          </a:p>
          <a:p>
            <a:pPr algn="l" latinLnBrk="0"/>
            <a:r>
              <a:rPr lang="ja-JP" altLang="en-US" dirty="0"/>
              <a:t>文部科学省。</a:t>
            </a:r>
            <a:r>
              <a:rPr lang="ja-JP" altLang="en-US" b="0" i="0" dirty="0">
                <a:solidFill>
                  <a:srgbClr val="454545"/>
                </a:solidFill>
                <a:effectLst/>
                <a:latin typeface="ＭＳ Ｐゴシック" panose="020B0600070205080204" pitchFamily="50" charset="-128"/>
                <a:ea typeface="ＭＳ Ｐゴシック" panose="020B0600070205080204" pitchFamily="50" charset="-128"/>
              </a:rPr>
              <a:t>電話をかけた所在地の教育委員会の相談機関に接続。全都道府県及び指定都市教育委員会において整備。</a:t>
            </a:r>
          </a:p>
          <a:p>
            <a:pPr algn="l" latinLnBrk="0"/>
            <a:r>
              <a:rPr lang="ja-JP" altLang="en-US" b="0" i="0" dirty="0">
                <a:solidFill>
                  <a:srgbClr val="454545"/>
                </a:solidFill>
                <a:effectLst/>
                <a:latin typeface="ＭＳ Ｐゴシック" panose="020B0600070205080204" pitchFamily="50" charset="-128"/>
                <a:ea typeface="ＭＳ Ｐゴシック" panose="020B0600070205080204" pitchFamily="50" charset="-128"/>
              </a:rPr>
              <a:t>なお、都道府県及び指定都市教育委員会の実状により、児童相談所・警察・いのちの電話協会・臨床心理士会等、様々な相談機関と連携協力。</a:t>
            </a:r>
          </a:p>
        </p:txBody>
      </p:sp>
      <p:sp>
        <p:nvSpPr>
          <p:cNvPr id="4" name="スライド番号プレースホルダー 3"/>
          <p:cNvSpPr>
            <a:spLocks noGrp="1"/>
          </p:cNvSpPr>
          <p:nvPr>
            <p:ph type="sldNum" sz="quarter" idx="5"/>
          </p:nvPr>
        </p:nvSpPr>
        <p:spPr/>
        <p:txBody>
          <a:bodyPr/>
          <a:lstStyle/>
          <a:p>
            <a:fld id="{F69F60D6-2D73-45DE-B4D6-EC17F033450A}" type="slidenum">
              <a:rPr kumimoji="1" lang="ja-JP" altLang="en-US" smtClean="0"/>
              <a:t>6</a:t>
            </a:fld>
            <a:endParaRPr kumimoji="1" lang="ja-JP" altLang="en-US"/>
          </a:p>
        </p:txBody>
      </p:sp>
    </p:spTree>
    <p:extLst>
      <p:ext uri="{BB962C8B-B14F-4D97-AF65-F5344CB8AC3E}">
        <p14:creationId xmlns:p14="http://schemas.microsoft.com/office/powerpoint/2010/main" val="306015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風邪を治す薬は無い。</a:t>
            </a:r>
            <a:endParaRPr kumimoji="1" lang="en-US" altLang="ja-JP" dirty="0"/>
          </a:p>
          <a:p>
            <a:r>
              <a:rPr kumimoji="1" lang="ja-JP" altLang="en-US"/>
              <a:t>風邪薬は、風邪の症状をやわらげて回復をうながす。</a:t>
            </a:r>
            <a:endParaRPr kumimoji="1" lang="ja-JP" altLang="en-US" dirty="0"/>
          </a:p>
        </p:txBody>
      </p:sp>
      <p:sp>
        <p:nvSpPr>
          <p:cNvPr id="4" name="スライド番号プレースホルダー 3"/>
          <p:cNvSpPr>
            <a:spLocks noGrp="1"/>
          </p:cNvSpPr>
          <p:nvPr>
            <p:ph type="sldNum" sz="quarter" idx="5"/>
          </p:nvPr>
        </p:nvSpPr>
        <p:spPr/>
        <p:txBody>
          <a:bodyPr/>
          <a:lstStyle/>
          <a:p>
            <a:fld id="{F69F60D6-2D73-45DE-B4D6-EC17F033450A}" type="slidenum">
              <a:rPr kumimoji="1" lang="ja-JP" altLang="en-US" smtClean="0"/>
              <a:t>7</a:t>
            </a:fld>
            <a:endParaRPr kumimoji="1" lang="ja-JP" altLang="en-US"/>
          </a:p>
        </p:txBody>
      </p:sp>
    </p:spTree>
    <p:extLst>
      <p:ext uri="{BB962C8B-B14F-4D97-AF65-F5344CB8AC3E}">
        <p14:creationId xmlns:p14="http://schemas.microsoft.com/office/powerpoint/2010/main" val="27447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58A1B1-151E-45C6-88ED-EA36648131A8}"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108661565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538416-4221-4768-B428-40DEEC505038}"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209950129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CD0BC-DF9D-4E14-A4BB-38174819D994}"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123414337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8428FA-0DE6-4F4E-B8AB-FA51A78F7374}"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41312669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F24561-4D53-43F8-B055-357CC78622D9}"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6607112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F4A4D14-39EE-4286-9B6C-369C4DA831AA}" type="datetime1">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11566295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E75158-F785-4BE3-A21F-76C5353C969F}" type="datetime1">
              <a:rPr kumimoji="1" lang="ja-JP" altLang="en-US" smtClean="0"/>
              <a:t>2025/3/14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382019709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307C9C-2FE3-4AE0-8974-80C15F3F6047}" type="datetime1">
              <a:rPr kumimoji="1" lang="ja-JP" altLang="en-US" smtClean="0"/>
              <a:t>2025/3/14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24733702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7F44C-4FCF-482B-B74A-DCBDB107D8BA}" type="datetime1">
              <a:rPr kumimoji="1" lang="ja-JP" altLang="en-US" smtClean="0"/>
              <a:t>2025/3/14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250108016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EA3EA3-0469-45B1-A9C5-789174E24021}" type="datetime1">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298260815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8E6DDC-D2E6-4521-B16A-A69E0CFD623D}" type="datetime1">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170532191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5F0EC1C-0E11-4CC6-A107-2A0A39CE67ED}"/>
              </a:ext>
            </a:extLst>
          </p:cNvPr>
          <p:cNvPicPr>
            <a:picLocks noChangeAspect="1"/>
          </p:cNvPicPr>
          <p:nvPr userDrawn="1"/>
        </p:nvPicPr>
        <p:blipFill>
          <a:blip r:embed="rId13"/>
          <a:stretch>
            <a:fillRect/>
          </a:stretch>
        </p:blipFill>
        <p:spPr>
          <a:xfrm>
            <a:off x="0" y="2254"/>
            <a:ext cx="9144000" cy="6853491"/>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D1CA9-3940-4A0F-95B0-F617D741E1D2}" type="datetime1">
              <a:rPr kumimoji="1" lang="ja-JP" altLang="en-US" smtClean="0"/>
              <a:t>2025/3/14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DC400-DF52-40B0-8F43-DAE6D250C5CF}" type="slidenum">
              <a:rPr kumimoji="1" lang="ja-JP" altLang="en-US" smtClean="0"/>
              <a:t>‹#›</a:t>
            </a:fld>
            <a:endParaRPr kumimoji="1" lang="ja-JP" altLang="en-US"/>
          </a:p>
        </p:txBody>
      </p:sp>
    </p:spTree>
    <p:extLst>
      <p:ext uri="{BB962C8B-B14F-4D97-AF65-F5344CB8AC3E}">
        <p14:creationId xmlns:p14="http://schemas.microsoft.com/office/powerpoint/2010/main" val="1489407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A78A2-F544-44F5-9482-2244561B4257}"/>
              </a:ext>
            </a:extLst>
          </p:cNvPr>
          <p:cNvSpPr>
            <a:spLocks noGrp="1"/>
          </p:cNvSpPr>
          <p:nvPr>
            <p:ph type="title"/>
          </p:nvPr>
        </p:nvSpPr>
        <p:spPr>
          <a:xfrm>
            <a:off x="628649" y="365126"/>
            <a:ext cx="8262431" cy="1325563"/>
          </a:xfrm>
        </p:spPr>
        <p:txBody>
          <a:bodyPr/>
          <a:lstStyle/>
          <a:p>
            <a:r>
              <a:rPr kumimoji="1" lang="ja-JP" altLang="en-US" dirty="0"/>
              <a:t>教材の利用にあたっての注意事項</a:t>
            </a:r>
          </a:p>
        </p:txBody>
      </p:sp>
      <p:sp>
        <p:nvSpPr>
          <p:cNvPr id="3" name="コンテンツ プレースホルダー 2">
            <a:extLst>
              <a:ext uri="{FF2B5EF4-FFF2-40B4-BE49-F238E27FC236}">
                <a16:creationId xmlns:a16="http://schemas.microsoft.com/office/drawing/2014/main" id="{67AA7795-47FB-442A-9EC3-3BC483386B8B}"/>
              </a:ext>
            </a:extLst>
          </p:cNvPr>
          <p:cNvSpPr>
            <a:spLocks noGrp="1"/>
          </p:cNvSpPr>
          <p:nvPr>
            <p:ph idx="1"/>
          </p:nvPr>
        </p:nvSpPr>
        <p:spPr>
          <a:xfrm>
            <a:off x="375730" y="1847851"/>
            <a:ext cx="8515350" cy="4351338"/>
          </a:xfrm>
        </p:spPr>
        <p:txBody>
          <a:bodyPr>
            <a:normAutofit fontScale="85000" lnSpcReduction="20000"/>
          </a:bodyPr>
          <a:lstStyle/>
          <a:p>
            <a:r>
              <a:rPr kumimoji="1" lang="ja-JP" altLang="en-US" dirty="0"/>
              <a:t>無断での使用、転載または複製をすることは固く禁じております。</a:t>
            </a:r>
          </a:p>
          <a:p>
            <a:r>
              <a:rPr kumimoji="1" lang="ja-JP" altLang="en-US" dirty="0"/>
              <a:t>著作権は、ふなばし学校保健＆学校薬剤師研究会に帰属します。</a:t>
            </a:r>
            <a:endParaRPr kumimoji="1" lang="en-US" altLang="ja-JP" dirty="0"/>
          </a:p>
          <a:p>
            <a:r>
              <a:rPr lang="ja-JP" altLang="en-US" dirty="0"/>
              <a:t>イラストの著作権は、大藤・</a:t>
            </a:r>
            <a:r>
              <a:rPr lang="en-US" altLang="ja-JP" dirty="0"/>
              <a:t>P</a:t>
            </a:r>
            <a:r>
              <a:rPr lang="ja-JP" altLang="en-US" dirty="0"/>
              <a:t>・ヒロミに帰属します。</a:t>
            </a:r>
            <a:endParaRPr kumimoji="1" lang="ja-JP" altLang="en-US" dirty="0"/>
          </a:p>
          <a:p>
            <a:r>
              <a:rPr kumimoji="1" lang="ja-JP" altLang="en-US" dirty="0"/>
              <a:t>使用に際しては、本教材の内容を改変しないときは出典</a:t>
            </a:r>
            <a:r>
              <a:rPr kumimoji="1" lang="en-US" altLang="ja-JP" dirty="0"/>
              <a:t>『</a:t>
            </a:r>
            <a:r>
              <a:rPr kumimoji="1" lang="ja-JP" altLang="en-US" dirty="0"/>
              <a:t>ふなばし学校保健＆学校薬剤師研究会（</a:t>
            </a:r>
            <a:r>
              <a:rPr kumimoji="1" lang="en-US" altLang="ja-JP" dirty="0"/>
              <a:t>JSPS</a:t>
            </a:r>
            <a:r>
              <a:rPr kumimoji="1" lang="ja-JP" altLang="en-US" dirty="0"/>
              <a:t>科研費 </a:t>
            </a:r>
            <a:r>
              <a:rPr kumimoji="1" lang="en-US" altLang="ja-JP" dirty="0"/>
              <a:t>JP22K03010</a:t>
            </a:r>
            <a:r>
              <a:rPr kumimoji="1" lang="ja-JP" altLang="en-US" dirty="0"/>
              <a:t>）</a:t>
            </a:r>
            <a:r>
              <a:rPr kumimoji="1" lang="en-US" altLang="ja-JP" dirty="0"/>
              <a:t>』</a:t>
            </a:r>
            <a:r>
              <a:rPr kumimoji="1" lang="ja-JP" altLang="en-US" dirty="0"/>
              <a:t>を、改変した場合は出典および改変について明記してください。</a:t>
            </a:r>
            <a:endParaRPr kumimoji="1" lang="en-US" altLang="ja-JP" dirty="0"/>
          </a:p>
          <a:p>
            <a:endParaRPr kumimoji="1" lang="ja-JP" altLang="en-US" dirty="0"/>
          </a:p>
          <a:p>
            <a:r>
              <a:rPr kumimoji="1" lang="ja-JP" altLang="en-US" dirty="0"/>
              <a:t>再配布・販売・賃貸など営利を目的にした利用はできません。</a:t>
            </a:r>
            <a:endParaRPr kumimoji="1" lang="en-US" altLang="ja-JP" dirty="0"/>
          </a:p>
          <a:p>
            <a:pPr marL="0" indent="0">
              <a:buNone/>
            </a:pPr>
            <a:endParaRPr kumimoji="1" lang="en-US" altLang="ja-JP" dirty="0"/>
          </a:p>
          <a:p>
            <a:pPr marL="0" indent="0">
              <a:buNone/>
            </a:pPr>
            <a:r>
              <a:rPr kumimoji="1" lang="ja-JP" altLang="en-US" dirty="0"/>
              <a:t>ふなばし学校保健＆学校薬剤師研究会</a:t>
            </a:r>
            <a:r>
              <a:rPr kumimoji="1" lang="ja-JP" altLang="en-US" sz="2200" dirty="0"/>
              <a:t>（</a:t>
            </a:r>
            <a:r>
              <a:rPr kumimoji="1" lang="en-US" altLang="ja-JP" sz="2200" dirty="0"/>
              <a:t>2025.03.</a:t>
            </a:r>
            <a:r>
              <a:rPr kumimoji="1" lang="ja-JP" altLang="en-US" sz="2200" dirty="0"/>
              <a:t>）</a:t>
            </a:r>
            <a:endParaRPr kumimoji="1" lang="en-US" altLang="ja-JP" dirty="0"/>
          </a:p>
          <a:p>
            <a:pPr marL="0" indent="0">
              <a:buNone/>
            </a:pPr>
            <a:r>
              <a:rPr kumimoji="1" lang="en-US" altLang="ja-JP" sz="2400" dirty="0"/>
              <a:t>https://www.lab2.toho-u.ac.jp/phar/doutai/F-SHP/</a:t>
            </a:r>
            <a:endParaRPr kumimoji="1" lang="ja-JP" altLang="en-US" sz="2400" dirty="0"/>
          </a:p>
        </p:txBody>
      </p:sp>
      <p:sp>
        <p:nvSpPr>
          <p:cNvPr id="4" name="スライド番号プレースホルダー 3">
            <a:extLst>
              <a:ext uri="{FF2B5EF4-FFF2-40B4-BE49-F238E27FC236}">
                <a16:creationId xmlns:a16="http://schemas.microsoft.com/office/drawing/2014/main" id="{B0647FAA-D07F-434E-AB4F-20426894D1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DC400-DF52-40B0-8F43-DAE6D250C5CF}" type="slidenum">
              <a:rPr kumimoji="1" lang="ja-JP" altLang="en-US" sz="1200" b="0" i="0" u="none" strike="noStrike" kern="1200" cap="none" spc="0" normalizeH="0" baseline="0" noProof="0" smtClean="0">
                <a:ln>
                  <a:noFill/>
                </a:ln>
                <a:solidFill>
                  <a:prstClr val="black">
                    <a:tint val="75000"/>
                  </a:prstClr>
                </a:solidFill>
                <a:effectLst/>
                <a:uLnTx/>
                <a:uFillTx/>
                <a:latin typeface="Verdana"/>
                <a:ea typeface="UD デジタル 教科書体 NK-B"/>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tint val="75000"/>
                </a:prstClr>
              </a:solidFill>
              <a:effectLst/>
              <a:uLnTx/>
              <a:uFillTx/>
              <a:latin typeface="Verdana"/>
              <a:ea typeface="UD デジタル 教科書体 NK-B"/>
              <a:cs typeface="+mn-cs"/>
            </a:endParaRPr>
          </a:p>
        </p:txBody>
      </p:sp>
    </p:spTree>
    <p:extLst>
      <p:ext uri="{BB962C8B-B14F-4D97-AF65-F5344CB8AC3E}">
        <p14:creationId xmlns:p14="http://schemas.microsoft.com/office/powerpoint/2010/main" val="8824635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EA41A87-3F47-4518-A8D8-D12B538F9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7" y="4221214"/>
            <a:ext cx="3979144" cy="2865170"/>
          </a:xfrm>
          <a:prstGeom prst="rect">
            <a:avLst/>
          </a:prstGeom>
        </p:spPr>
      </p:pic>
      <p:sp>
        <p:nvSpPr>
          <p:cNvPr id="2" name="タイトル 1">
            <a:extLst>
              <a:ext uri="{FF2B5EF4-FFF2-40B4-BE49-F238E27FC236}">
                <a16:creationId xmlns:a16="http://schemas.microsoft.com/office/drawing/2014/main" id="{8552BAD5-497B-4B45-9C4F-87048EC2AAF8}"/>
              </a:ext>
            </a:extLst>
          </p:cNvPr>
          <p:cNvSpPr>
            <a:spLocks noGrp="1"/>
          </p:cNvSpPr>
          <p:nvPr>
            <p:ph type="ctrTitle"/>
          </p:nvPr>
        </p:nvSpPr>
        <p:spPr>
          <a:xfrm>
            <a:off x="575425" y="836827"/>
            <a:ext cx="7993150" cy="2448988"/>
          </a:xfrm>
        </p:spPr>
        <p:txBody>
          <a:bodyPr>
            <a:normAutofit fontScale="90000"/>
          </a:bodyPr>
          <a:lstStyle/>
          <a:p>
            <a:r>
              <a:rPr kumimoji="1" lang="ja-JP" altLang="en-US" dirty="0"/>
              <a:t>くすりと上手につきあおう</a:t>
            </a:r>
            <a:br>
              <a:rPr kumimoji="1" lang="en-US" altLang="ja-JP" dirty="0"/>
            </a:br>
            <a:r>
              <a:rPr kumimoji="1" lang="ja-JP" altLang="en-US" dirty="0"/>
              <a:t>オーバードーズは危険です</a:t>
            </a:r>
          </a:p>
        </p:txBody>
      </p:sp>
      <p:sp>
        <p:nvSpPr>
          <p:cNvPr id="3" name="字幕 2">
            <a:extLst>
              <a:ext uri="{FF2B5EF4-FFF2-40B4-BE49-F238E27FC236}">
                <a16:creationId xmlns:a16="http://schemas.microsoft.com/office/drawing/2014/main" id="{F5B1F7CB-D331-45DB-9077-ADEE2981CC96}"/>
              </a:ext>
            </a:extLst>
          </p:cNvPr>
          <p:cNvSpPr>
            <a:spLocks noGrp="1"/>
          </p:cNvSpPr>
          <p:nvPr>
            <p:ph type="subTitle" idx="1"/>
          </p:nvPr>
        </p:nvSpPr>
        <p:spPr>
          <a:xfrm>
            <a:off x="804496" y="3321826"/>
            <a:ext cx="7535008" cy="1798776"/>
          </a:xfrm>
        </p:spPr>
        <p:txBody>
          <a:bodyPr>
            <a:normAutofit/>
          </a:bodyPr>
          <a:lstStyle/>
          <a:p>
            <a:r>
              <a:rPr lang="ja-JP" altLang="en-US" dirty="0"/>
              <a:t>用法・用量を守らないオーバードーズ（薬の過剰摂取）は</a:t>
            </a:r>
            <a:endParaRPr lang="en-US" altLang="ja-JP" dirty="0"/>
          </a:p>
          <a:p>
            <a:r>
              <a:rPr lang="ja-JP" altLang="en-US" dirty="0"/>
              <a:t>とても危険な行為です。</a:t>
            </a:r>
            <a:endParaRPr lang="en-US" altLang="ja-JP" dirty="0"/>
          </a:p>
          <a:p>
            <a:r>
              <a:rPr lang="ja-JP" altLang="en-US" dirty="0"/>
              <a:t>ひとりで悩まず、相談してください。</a:t>
            </a:r>
            <a:endParaRPr lang="en-US" altLang="ja-JP" dirty="0"/>
          </a:p>
        </p:txBody>
      </p:sp>
      <p:sp>
        <p:nvSpPr>
          <p:cNvPr id="4" name="スライド番号プレースホルダー 3">
            <a:extLst>
              <a:ext uri="{FF2B5EF4-FFF2-40B4-BE49-F238E27FC236}">
                <a16:creationId xmlns:a16="http://schemas.microsoft.com/office/drawing/2014/main" id="{7CA7F241-F823-4B83-8FB8-E121AFDC13CA}"/>
              </a:ext>
            </a:extLst>
          </p:cNvPr>
          <p:cNvSpPr>
            <a:spLocks noGrp="1"/>
          </p:cNvSpPr>
          <p:nvPr>
            <p:ph type="sldNum" sz="quarter" idx="12"/>
          </p:nvPr>
        </p:nvSpPr>
        <p:spPr/>
        <p:txBody>
          <a:bodyPr/>
          <a:lstStyle/>
          <a:p>
            <a:fld id="{DDCDC400-DF52-40B0-8F43-DAE6D250C5CF}"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8BF920F8-BB07-4160-9FF0-ABEF5CB8B664}"/>
              </a:ext>
            </a:extLst>
          </p:cNvPr>
          <p:cNvSpPr txBox="1"/>
          <p:nvPr/>
        </p:nvSpPr>
        <p:spPr>
          <a:xfrm>
            <a:off x="1567483" y="655603"/>
            <a:ext cx="6336991" cy="523220"/>
          </a:xfrm>
          <a:prstGeom prst="rect">
            <a:avLst/>
          </a:prstGeom>
          <a:noFill/>
        </p:spPr>
        <p:txBody>
          <a:bodyPr wrap="none" rtlCol="0">
            <a:spAutoFit/>
          </a:bodyPr>
          <a:lstStyle/>
          <a:p>
            <a:r>
              <a:rPr kumimoji="1" lang="ja-JP" altLang="en-US" sz="2800" dirty="0"/>
              <a:t>学校薬剤師からのワンポイントアドバイス</a:t>
            </a:r>
          </a:p>
        </p:txBody>
      </p:sp>
      <p:pic>
        <p:nvPicPr>
          <p:cNvPr id="9" name="図 8">
            <a:extLst>
              <a:ext uri="{FF2B5EF4-FFF2-40B4-BE49-F238E27FC236}">
                <a16:creationId xmlns:a16="http://schemas.microsoft.com/office/drawing/2014/main" id="{866828EE-E1C0-40D1-8A74-17BF38706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63" y="292293"/>
            <a:ext cx="1303466" cy="1249840"/>
          </a:xfrm>
          <a:prstGeom prst="rect">
            <a:avLst/>
          </a:prstGeom>
        </p:spPr>
      </p:pic>
    </p:spTree>
    <p:extLst>
      <p:ext uri="{BB962C8B-B14F-4D97-AF65-F5344CB8AC3E}">
        <p14:creationId xmlns:p14="http://schemas.microsoft.com/office/powerpoint/2010/main" val="249795134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A93B4AA-E99D-4FAE-867B-DD58F64DA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1635370"/>
            <a:ext cx="2427754" cy="1793630"/>
          </a:xfrm>
          <a:prstGeom prst="rect">
            <a:avLst/>
          </a:prstGeom>
        </p:spPr>
      </p:pic>
      <p:pic>
        <p:nvPicPr>
          <p:cNvPr id="8" name="図 7">
            <a:extLst>
              <a:ext uri="{FF2B5EF4-FFF2-40B4-BE49-F238E27FC236}">
                <a16:creationId xmlns:a16="http://schemas.microsoft.com/office/drawing/2014/main" id="{AD0D9E17-5EE9-4DE2-8DAB-7876B0F7F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5646" y="4001294"/>
            <a:ext cx="2090058" cy="2022434"/>
          </a:xfrm>
          <a:prstGeom prst="rect">
            <a:avLst/>
          </a:prstGeom>
        </p:spPr>
      </p:pic>
      <p:sp>
        <p:nvSpPr>
          <p:cNvPr id="2" name="タイトル 1">
            <a:extLst>
              <a:ext uri="{FF2B5EF4-FFF2-40B4-BE49-F238E27FC236}">
                <a16:creationId xmlns:a16="http://schemas.microsoft.com/office/drawing/2014/main" id="{8C327C38-E017-4773-8DAA-23D5F46EB77F}"/>
              </a:ext>
            </a:extLst>
          </p:cNvPr>
          <p:cNvSpPr>
            <a:spLocks noGrp="1"/>
          </p:cNvSpPr>
          <p:nvPr>
            <p:ph type="title"/>
          </p:nvPr>
        </p:nvSpPr>
        <p:spPr/>
        <p:txBody>
          <a:bodyPr/>
          <a:lstStyle/>
          <a:p>
            <a:r>
              <a:rPr lang="ja-JP" altLang="en-US" dirty="0"/>
              <a:t>くすりは大きく分けて２種類</a:t>
            </a:r>
            <a:endParaRPr kumimoji="1" lang="ja-JP" altLang="en-US" dirty="0"/>
          </a:p>
        </p:txBody>
      </p:sp>
      <p:sp>
        <p:nvSpPr>
          <p:cNvPr id="3" name="コンテンツ プレースホルダー 2">
            <a:extLst>
              <a:ext uri="{FF2B5EF4-FFF2-40B4-BE49-F238E27FC236}">
                <a16:creationId xmlns:a16="http://schemas.microsoft.com/office/drawing/2014/main" id="{F3BD595A-953E-4603-8088-5512F99B1D35}"/>
              </a:ext>
            </a:extLst>
          </p:cNvPr>
          <p:cNvSpPr>
            <a:spLocks noGrp="1"/>
          </p:cNvSpPr>
          <p:nvPr>
            <p:ph idx="1"/>
          </p:nvPr>
        </p:nvSpPr>
        <p:spPr>
          <a:xfrm>
            <a:off x="628649" y="1825625"/>
            <a:ext cx="8515351" cy="4351338"/>
          </a:xfrm>
        </p:spPr>
        <p:txBody>
          <a:bodyPr>
            <a:normAutofit/>
          </a:bodyPr>
          <a:lstStyle/>
          <a:p>
            <a:r>
              <a:rPr kumimoji="1" lang="ja-JP" altLang="en-US" dirty="0"/>
              <a:t>医師に処方されたくすり</a:t>
            </a:r>
            <a:endParaRPr kumimoji="1" lang="en-US" altLang="ja-JP" dirty="0"/>
          </a:p>
          <a:p>
            <a:pPr lvl="1"/>
            <a:r>
              <a:rPr kumimoji="1" lang="ja-JP" altLang="en-US" dirty="0"/>
              <a:t>医師の書いた「処方箋」で薬剤師が調剤したくすり</a:t>
            </a:r>
            <a:endParaRPr kumimoji="1" lang="en-US" altLang="ja-JP" dirty="0"/>
          </a:p>
          <a:p>
            <a:pPr lvl="1"/>
            <a:r>
              <a:rPr kumimoji="1" lang="ja-JP" altLang="en-US" dirty="0"/>
              <a:t>医療用医薬品</a:t>
            </a:r>
            <a:endParaRPr lang="en-US" altLang="ja-JP" dirty="0"/>
          </a:p>
          <a:p>
            <a:pPr lvl="1"/>
            <a:r>
              <a:rPr kumimoji="1" lang="ja-JP" altLang="en-US" dirty="0"/>
              <a:t>処方された日数だけ使う（使い切ることが必要な薬もある）</a:t>
            </a:r>
            <a:endParaRPr kumimoji="1" lang="en-US" altLang="ja-JP" dirty="0"/>
          </a:p>
          <a:p>
            <a:pPr lvl="1"/>
            <a:r>
              <a:rPr lang="ja-JP" altLang="en-US" dirty="0"/>
              <a:t>自分の症状を医師にしっかり伝えることが大切</a:t>
            </a:r>
            <a:endParaRPr kumimoji="1" lang="en-US" altLang="ja-JP" dirty="0"/>
          </a:p>
          <a:p>
            <a:r>
              <a:rPr lang="ja-JP" altLang="en-US" dirty="0"/>
              <a:t>薬局で購入できるくすり（</a:t>
            </a:r>
            <a:r>
              <a:rPr lang="en-US" altLang="ja-JP" dirty="0"/>
              <a:t>OTC</a:t>
            </a:r>
            <a:r>
              <a:rPr lang="ja-JP" altLang="en-US" dirty="0"/>
              <a:t>医薬品）</a:t>
            </a:r>
            <a:endParaRPr lang="en-US" altLang="ja-JP" dirty="0"/>
          </a:p>
          <a:p>
            <a:pPr lvl="1"/>
            <a:r>
              <a:rPr kumimoji="1" lang="ja-JP" altLang="en-US" dirty="0"/>
              <a:t>薬局やドラッグストアで購入できるくすり</a:t>
            </a:r>
            <a:endParaRPr kumimoji="1" lang="en-US" altLang="ja-JP" dirty="0"/>
          </a:p>
          <a:p>
            <a:pPr lvl="1"/>
            <a:r>
              <a:rPr lang="ja-JP" altLang="en-US" dirty="0"/>
              <a:t>一般用医薬品と要指導医薬品</a:t>
            </a:r>
          </a:p>
          <a:p>
            <a:pPr lvl="1"/>
            <a:r>
              <a:rPr kumimoji="1" lang="ja-JP" altLang="en-US" dirty="0"/>
              <a:t>症状があるとき 使用期限以内ならいつでも使える</a:t>
            </a:r>
            <a:endParaRPr kumimoji="1" lang="en-US" altLang="ja-JP" dirty="0"/>
          </a:p>
          <a:p>
            <a:pPr lvl="1"/>
            <a:r>
              <a:rPr lang="ja-JP" altLang="en-US" dirty="0"/>
              <a:t>薬剤師や登録販売者に相談して購入</a:t>
            </a:r>
            <a:endParaRPr kumimoji="1" lang="ja-JP" altLang="en-US" dirty="0"/>
          </a:p>
        </p:txBody>
      </p:sp>
      <p:sp>
        <p:nvSpPr>
          <p:cNvPr id="4" name="スライド番号プレースホルダー 3">
            <a:extLst>
              <a:ext uri="{FF2B5EF4-FFF2-40B4-BE49-F238E27FC236}">
                <a16:creationId xmlns:a16="http://schemas.microsoft.com/office/drawing/2014/main" id="{48315CDB-2921-4519-9469-5F3BFC2B3981}"/>
              </a:ext>
            </a:extLst>
          </p:cNvPr>
          <p:cNvSpPr>
            <a:spLocks noGrp="1"/>
          </p:cNvSpPr>
          <p:nvPr>
            <p:ph type="sldNum" sz="quarter" idx="12"/>
          </p:nvPr>
        </p:nvSpPr>
        <p:spPr/>
        <p:txBody>
          <a:bodyPr/>
          <a:lstStyle/>
          <a:p>
            <a:fld id="{DDCDC400-DF52-40B0-8F43-DAE6D250C5CF}" type="slidenum">
              <a:rPr kumimoji="1" lang="ja-JP" altLang="en-US" smtClean="0"/>
              <a:t>3</a:t>
            </a:fld>
            <a:endParaRPr kumimoji="1" lang="ja-JP" altLang="en-US"/>
          </a:p>
        </p:txBody>
      </p:sp>
    </p:spTree>
    <p:extLst>
      <p:ext uri="{BB962C8B-B14F-4D97-AF65-F5344CB8AC3E}">
        <p14:creationId xmlns:p14="http://schemas.microsoft.com/office/powerpoint/2010/main" val="11694545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09A5B38-DA3B-477C-BBA9-23E759DD4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316" y="4110510"/>
            <a:ext cx="1537360" cy="2201392"/>
          </a:xfrm>
          <a:prstGeom prst="rect">
            <a:avLst/>
          </a:prstGeom>
        </p:spPr>
      </p:pic>
      <p:graphicFrame>
        <p:nvGraphicFramePr>
          <p:cNvPr id="10" name="グラフ 9">
            <a:extLst>
              <a:ext uri="{FF2B5EF4-FFF2-40B4-BE49-F238E27FC236}">
                <a16:creationId xmlns:a16="http://schemas.microsoft.com/office/drawing/2014/main" id="{3F1F6B7C-FC6A-4E43-BA6C-82286F8D35D8}"/>
              </a:ext>
            </a:extLst>
          </p:cNvPr>
          <p:cNvGraphicFramePr>
            <a:graphicFrameLocks/>
          </p:cNvGraphicFramePr>
          <p:nvPr>
            <p:extLst>
              <p:ext uri="{D42A27DB-BD31-4B8C-83A1-F6EECF244321}">
                <p14:modId xmlns:p14="http://schemas.microsoft.com/office/powerpoint/2010/main" val="444829102"/>
              </p:ext>
            </p:extLst>
          </p:nvPr>
        </p:nvGraphicFramePr>
        <p:xfrm>
          <a:off x="702157" y="2620375"/>
          <a:ext cx="4134886" cy="2596234"/>
        </p:xfrm>
        <a:graphic>
          <a:graphicData uri="http://schemas.openxmlformats.org/drawingml/2006/chart">
            <c:chart xmlns:c="http://schemas.openxmlformats.org/drawingml/2006/chart" xmlns:r="http://schemas.openxmlformats.org/officeDocument/2006/relationships" r:id="rId4"/>
          </a:graphicData>
        </a:graphic>
      </p:graphicFrame>
      <p:sp>
        <p:nvSpPr>
          <p:cNvPr id="3" name="コンテンツ プレースホルダー 2">
            <a:extLst>
              <a:ext uri="{FF2B5EF4-FFF2-40B4-BE49-F238E27FC236}">
                <a16:creationId xmlns:a16="http://schemas.microsoft.com/office/drawing/2014/main" id="{F6E41BE4-67C0-4DFE-B1C3-D99455553DD0}"/>
              </a:ext>
            </a:extLst>
          </p:cNvPr>
          <p:cNvSpPr>
            <a:spLocks noGrp="1"/>
          </p:cNvSpPr>
          <p:nvPr>
            <p:ph idx="1"/>
          </p:nvPr>
        </p:nvSpPr>
        <p:spPr>
          <a:xfrm>
            <a:off x="628650" y="5216609"/>
            <a:ext cx="7886700" cy="1139742"/>
          </a:xfrm>
        </p:spPr>
        <p:txBody>
          <a:bodyPr>
            <a:normAutofit/>
          </a:bodyPr>
          <a:lstStyle/>
          <a:p>
            <a:pPr marL="0" indent="0">
              <a:buNone/>
            </a:pPr>
            <a:r>
              <a:rPr kumimoji="1" lang="ja-JP" altLang="en-US" sz="2400" dirty="0"/>
              <a:t>「全国の精神科医療施設における薬物関連精神疾患患者の主たる原因薬物の比率の経年変化表」（</a:t>
            </a:r>
            <a:r>
              <a:rPr kumimoji="1" lang="en-US" altLang="ja-JP" sz="2400" dirty="0"/>
              <a:t>Table5</a:t>
            </a:r>
            <a:r>
              <a:rPr kumimoji="1" lang="ja-JP" altLang="en-US" sz="2400" dirty="0"/>
              <a:t>）</a:t>
            </a:r>
            <a:r>
              <a:rPr kumimoji="1" lang="en-US" altLang="ja-JP" sz="2400" baseline="30000" dirty="0">
                <a:latin typeface="+mj-ea"/>
                <a:ea typeface="+mj-ea"/>
              </a:rPr>
              <a:t> 1)</a:t>
            </a:r>
            <a:r>
              <a:rPr kumimoji="1" lang="ja-JP" altLang="en-US" sz="2400" dirty="0"/>
              <a:t>より、</a:t>
            </a:r>
            <a:r>
              <a:rPr kumimoji="1" lang="en-US" altLang="ja-JP" sz="2400" dirty="0"/>
              <a:t>OTC</a:t>
            </a:r>
            <a:r>
              <a:rPr kumimoji="1" lang="ja-JP" altLang="en-US" sz="2400" dirty="0"/>
              <a:t>の比率のみ抽出し、図に示した。 </a:t>
            </a:r>
          </a:p>
        </p:txBody>
      </p:sp>
      <p:sp>
        <p:nvSpPr>
          <p:cNvPr id="4" name="スライド番号プレースホルダー 3">
            <a:extLst>
              <a:ext uri="{FF2B5EF4-FFF2-40B4-BE49-F238E27FC236}">
                <a16:creationId xmlns:a16="http://schemas.microsoft.com/office/drawing/2014/main" id="{6A4F34DD-2505-408E-9B0D-CC7CE56FA8DC}"/>
              </a:ext>
            </a:extLst>
          </p:cNvPr>
          <p:cNvSpPr>
            <a:spLocks noGrp="1"/>
          </p:cNvSpPr>
          <p:nvPr>
            <p:ph type="sldNum" sz="quarter" idx="12"/>
          </p:nvPr>
        </p:nvSpPr>
        <p:spPr/>
        <p:txBody>
          <a:bodyPr/>
          <a:lstStyle/>
          <a:p>
            <a:fld id="{DDCDC400-DF52-40B0-8F43-DAE6D250C5CF}" type="slidenum">
              <a:rPr kumimoji="1" lang="ja-JP" altLang="en-US" smtClean="0"/>
              <a:t>4</a:t>
            </a:fld>
            <a:endParaRPr kumimoji="1" lang="ja-JP" altLang="en-US"/>
          </a:p>
        </p:txBody>
      </p:sp>
      <p:sp>
        <p:nvSpPr>
          <p:cNvPr id="5" name="タイトル 1">
            <a:extLst>
              <a:ext uri="{FF2B5EF4-FFF2-40B4-BE49-F238E27FC236}">
                <a16:creationId xmlns:a16="http://schemas.microsoft.com/office/drawing/2014/main" id="{57247300-B411-4725-B828-02C4E0EA4692}"/>
              </a:ext>
            </a:extLst>
          </p:cNvPr>
          <p:cNvSpPr txBox="1">
            <a:spLocks/>
          </p:cNvSpPr>
          <p:nvPr/>
        </p:nvSpPr>
        <p:spPr>
          <a:xfrm>
            <a:off x="215900" y="365126"/>
            <a:ext cx="89281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OTC</a:t>
            </a:r>
            <a:r>
              <a:rPr lang="ja-JP" altLang="en-US" dirty="0"/>
              <a:t>医薬品の過量摂取</a:t>
            </a:r>
          </a:p>
        </p:txBody>
      </p:sp>
      <p:sp>
        <p:nvSpPr>
          <p:cNvPr id="7" name="テキスト ボックス 6">
            <a:extLst>
              <a:ext uri="{FF2B5EF4-FFF2-40B4-BE49-F238E27FC236}">
                <a16:creationId xmlns:a16="http://schemas.microsoft.com/office/drawing/2014/main" id="{7D524F1E-DF4B-4876-BF9C-43137D5000F4}"/>
              </a:ext>
            </a:extLst>
          </p:cNvPr>
          <p:cNvSpPr txBox="1"/>
          <p:nvPr/>
        </p:nvSpPr>
        <p:spPr>
          <a:xfrm>
            <a:off x="1724981" y="6311902"/>
            <a:ext cx="7375737" cy="338554"/>
          </a:xfrm>
          <a:prstGeom prst="rect">
            <a:avLst/>
          </a:prstGeom>
          <a:noFill/>
        </p:spPr>
        <p:txBody>
          <a:bodyPr wrap="none" rtlCol="0">
            <a:spAutoFit/>
          </a:bodyPr>
          <a:lstStyle/>
          <a:p>
            <a:r>
              <a:rPr lang="en-US" altLang="ja-JP" sz="1600" b="0" i="0" dirty="0">
                <a:solidFill>
                  <a:srgbClr val="000000"/>
                </a:solidFill>
                <a:effectLst/>
                <a:latin typeface="Verdana" panose="020B0604030504040204" pitchFamily="34" charset="0"/>
              </a:rPr>
              <a:t>1)</a:t>
            </a:r>
            <a:r>
              <a:rPr lang="ja-JP" altLang="en-US" sz="1600" b="0" i="0" dirty="0">
                <a:solidFill>
                  <a:srgbClr val="000000"/>
                </a:solidFill>
                <a:effectLst/>
                <a:latin typeface="Verdana" panose="020B0604030504040204" pitchFamily="34" charset="0"/>
              </a:rPr>
              <a:t>　嶋根 卓也</a:t>
            </a:r>
            <a:r>
              <a:rPr lang="en-US" altLang="zh-CN" sz="1600" b="0" i="0" dirty="0">
                <a:solidFill>
                  <a:srgbClr val="000000"/>
                </a:solidFill>
                <a:effectLst/>
                <a:latin typeface="Verdana" panose="020B0604030504040204" pitchFamily="34" charset="0"/>
              </a:rPr>
              <a:t>, </a:t>
            </a:r>
            <a:r>
              <a:rPr lang="zh-CN" altLang="en-US" sz="1600" b="0" i="0" dirty="0">
                <a:solidFill>
                  <a:srgbClr val="000000"/>
                </a:solidFill>
                <a:effectLst/>
                <a:latin typeface="Verdana" panose="020B0604030504040204" pitchFamily="34" charset="0"/>
              </a:rPr>
              <a:t>猪浦</a:t>
            </a:r>
            <a:r>
              <a:rPr lang="ja-JP" altLang="en-US" sz="1600" b="0" i="0" dirty="0">
                <a:solidFill>
                  <a:srgbClr val="000000"/>
                </a:solidFill>
                <a:effectLst/>
                <a:latin typeface="Verdana" panose="020B0604030504040204" pitchFamily="34" charset="0"/>
              </a:rPr>
              <a:t>智史</a:t>
            </a:r>
            <a:r>
              <a:rPr lang="en-US" altLang="zh-CN" sz="1600" b="0" i="0" dirty="0">
                <a:solidFill>
                  <a:srgbClr val="000000"/>
                </a:solidFill>
                <a:effectLst/>
                <a:latin typeface="Verdana" panose="020B0604030504040204" pitchFamily="34" charset="0"/>
              </a:rPr>
              <a:t>, </a:t>
            </a:r>
            <a:r>
              <a:rPr lang="zh-CN" altLang="en-US" sz="1600" b="0" i="0" dirty="0">
                <a:solidFill>
                  <a:srgbClr val="000000"/>
                </a:solidFill>
                <a:effectLst/>
                <a:latin typeface="Verdana" panose="020B0604030504040204" pitchFamily="34" charset="0"/>
              </a:rPr>
              <a:t>松本俊</a:t>
            </a:r>
            <a:r>
              <a:rPr lang="ja-JP" altLang="en-US" sz="1600" b="0" i="0" dirty="0">
                <a:solidFill>
                  <a:srgbClr val="000000"/>
                </a:solidFill>
                <a:effectLst/>
                <a:latin typeface="Verdana" panose="020B0604030504040204" pitchFamily="34" charset="0"/>
              </a:rPr>
              <a:t>彦</a:t>
            </a:r>
            <a:r>
              <a:rPr lang="en-US" altLang="ja-JP" sz="1600" b="0" i="1" dirty="0">
                <a:solidFill>
                  <a:srgbClr val="000000"/>
                </a:solidFill>
                <a:effectLst/>
                <a:latin typeface="Verdana" panose="020B0604030504040204" pitchFamily="34" charset="0"/>
              </a:rPr>
              <a:t>.</a:t>
            </a:r>
            <a:r>
              <a:rPr lang="en-US" altLang="ja-JP" sz="1600" b="0" i="0" dirty="0">
                <a:solidFill>
                  <a:srgbClr val="000000"/>
                </a:solidFill>
                <a:effectLst/>
                <a:latin typeface="Verdana" panose="020B0604030504040204" pitchFamily="34" charset="0"/>
              </a:rPr>
              <a:t> </a:t>
            </a:r>
            <a:r>
              <a:rPr lang="ja-JP" altLang="en-US" sz="1600" b="0" i="1" dirty="0">
                <a:solidFill>
                  <a:srgbClr val="000000"/>
                </a:solidFill>
                <a:effectLst/>
                <a:latin typeface="Verdana" panose="020B0604030504040204" pitchFamily="34" charset="0"/>
              </a:rPr>
              <a:t>保健医療科学 </a:t>
            </a:r>
            <a:r>
              <a:rPr lang="en-US" altLang="ja-JP" sz="1600" b="1" dirty="0">
                <a:solidFill>
                  <a:srgbClr val="000000"/>
                </a:solidFill>
                <a:latin typeface="Verdana" panose="020B0604030504040204" pitchFamily="34" charset="0"/>
              </a:rPr>
              <a:t>70</a:t>
            </a:r>
            <a:r>
              <a:rPr lang="ja-JP" altLang="en-US" sz="1600" b="1" dirty="0">
                <a:solidFill>
                  <a:srgbClr val="000000"/>
                </a:solidFill>
                <a:latin typeface="Verdana" panose="020B0604030504040204" pitchFamily="34" charset="0"/>
              </a:rPr>
              <a:t>（３）</a:t>
            </a:r>
            <a:r>
              <a:rPr lang="en-US" altLang="ja-JP" sz="1600" b="0" i="0" dirty="0">
                <a:solidFill>
                  <a:srgbClr val="000000"/>
                </a:solidFill>
                <a:effectLst/>
                <a:latin typeface="Verdana" panose="020B0604030504040204" pitchFamily="34" charset="0"/>
              </a:rPr>
              <a:t>, 252-261 (2021).</a:t>
            </a:r>
            <a:endParaRPr kumimoji="1" lang="ja-JP" altLang="en-US" sz="1600" dirty="0"/>
          </a:p>
        </p:txBody>
      </p:sp>
      <p:sp>
        <p:nvSpPr>
          <p:cNvPr id="6" name="テキスト ボックス 5">
            <a:extLst>
              <a:ext uri="{FF2B5EF4-FFF2-40B4-BE49-F238E27FC236}">
                <a16:creationId xmlns:a16="http://schemas.microsoft.com/office/drawing/2014/main" id="{BB2AF15C-D067-4710-8BCA-760505F87534}"/>
              </a:ext>
            </a:extLst>
          </p:cNvPr>
          <p:cNvSpPr txBox="1"/>
          <p:nvPr/>
        </p:nvSpPr>
        <p:spPr>
          <a:xfrm>
            <a:off x="327602" y="1614526"/>
            <a:ext cx="8600498" cy="1077218"/>
          </a:xfrm>
          <a:prstGeom prst="rect">
            <a:avLst/>
          </a:prstGeom>
          <a:noFill/>
        </p:spPr>
        <p:txBody>
          <a:bodyPr wrap="square" rtlCol="0">
            <a:spAutoFit/>
          </a:bodyPr>
          <a:lstStyle/>
          <a:p>
            <a:r>
              <a:rPr kumimoji="1" lang="ja-JP" altLang="en-US" sz="3200" dirty="0">
                <a:latin typeface="+mj-ea"/>
                <a:ea typeface="+mj-ea"/>
              </a:rPr>
              <a:t>薬物関連精神疾患患者のうち</a:t>
            </a:r>
            <a:endParaRPr kumimoji="1" lang="en-US" altLang="ja-JP" sz="3200" dirty="0">
              <a:latin typeface="+mj-ea"/>
              <a:ea typeface="+mj-ea"/>
            </a:endParaRPr>
          </a:p>
          <a:p>
            <a:r>
              <a:rPr kumimoji="1" lang="ja-JP" altLang="en-US" sz="3200" dirty="0">
                <a:latin typeface="+mj-ea"/>
                <a:ea typeface="+mj-ea"/>
              </a:rPr>
              <a:t>原因薬物が</a:t>
            </a:r>
            <a:r>
              <a:rPr kumimoji="1" lang="en-US" altLang="ja-JP" sz="3200" dirty="0">
                <a:latin typeface="+mj-ea"/>
                <a:ea typeface="+mj-ea"/>
              </a:rPr>
              <a:t>OTC</a:t>
            </a:r>
            <a:r>
              <a:rPr kumimoji="1" lang="ja-JP" altLang="en-US" sz="3200" dirty="0">
                <a:latin typeface="+mj-ea"/>
                <a:ea typeface="+mj-ea"/>
              </a:rPr>
              <a:t>の割合  </a:t>
            </a:r>
            <a:r>
              <a:rPr kumimoji="1" lang="ja-JP" altLang="en-US" sz="3200" dirty="0">
                <a:solidFill>
                  <a:srgbClr val="C00000"/>
                </a:solidFill>
                <a:latin typeface="+mj-ea"/>
                <a:ea typeface="+mj-ea"/>
              </a:rPr>
              <a:t>８年で約６倍</a:t>
            </a:r>
            <a:r>
              <a:rPr kumimoji="1" lang="ja-JP" altLang="en-US" sz="3200" dirty="0">
                <a:latin typeface="+mj-ea"/>
                <a:ea typeface="+mj-ea"/>
              </a:rPr>
              <a:t>に増加</a:t>
            </a:r>
            <a:endParaRPr kumimoji="1" lang="ja-JP" altLang="en-US" sz="3200" baseline="30000" dirty="0">
              <a:latin typeface="+mj-ea"/>
              <a:ea typeface="+mj-ea"/>
            </a:endParaRPr>
          </a:p>
        </p:txBody>
      </p:sp>
      <p:sp>
        <p:nvSpPr>
          <p:cNvPr id="8" name="吹き出し: 角を丸めた四角形 7">
            <a:extLst>
              <a:ext uri="{FF2B5EF4-FFF2-40B4-BE49-F238E27FC236}">
                <a16:creationId xmlns:a16="http://schemas.microsoft.com/office/drawing/2014/main" id="{D00743AF-C78A-4A8B-9E06-7DE1AF5C5929}"/>
              </a:ext>
            </a:extLst>
          </p:cNvPr>
          <p:cNvSpPr/>
          <p:nvPr/>
        </p:nvSpPr>
        <p:spPr>
          <a:xfrm>
            <a:off x="5134707" y="2785982"/>
            <a:ext cx="2945395" cy="1788607"/>
          </a:xfrm>
          <a:prstGeom prst="wedgeRoundRectCallout">
            <a:avLst>
              <a:gd name="adj1" fmla="val -59725"/>
              <a:gd name="adj2" fmla="val -1727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none" tIns="90000" rtlCol="0" anchor="ctr" anchorCtr="1"/>
          <a:lstStyle/>
          <a:p>
            <a:pPr algn="ctr"/>
            <a:r>
              <a:rPr kumimoji="1" lang="ja-JP" altLang="en-US" sz="2400" dirty="0"/>
              <a:t>咳止め・風邪薬</a:t>
            </a:r>
            <a:endParaRPr kumimoji="1" lang="en-US" altLang="ja-JP" sz="2400" dirty="0"/>
          </a:p>
          <a:p>
            <a:pPr algn="ctr"/>
            <a:r>
              <a:rPr kumimoji="1" lang="ja-JP" altLang="en-US" sz="2400" dirty="0"/>
              <a:t>解熱鎮痛薬</a:t>
            </a:r>
            <a:endParaRPr kumimoji="1" lang="en-US" altLang="ja-JP" sz="2400" dirty="0"/>
          </a:p>
          <a:p>
            <a:pPr algn="ctr"/>
            <a:r>
              <a:rPr kumimoji="1" lang="ja-JP" altLang="en-US" sz="2400" dirty="0"/>
              <a:t>睡眠改善薬</a:t>
            </a:r>
            <a:endParaRPr kumimoji="1" lang="en-US" altLang="ja-JP" sz="2400" dirty="0"/>
          </a:p>
          <a:p>
            <a:pPr algn="ctr"/>
            <a:r>
              <a:rPr kumimoji="1" lang="ja-JP" altLang="en-US" sz="2400" dirty="0"/>
              <a:t>抗ヒスタミン薬など</a:t>
            </a:r>
          </a:p>
          <a:p>
            <a:pPr algn="ctr"/>
            <a:endParaRPr kumimoji="1" lang="ja-JP" altLang="en-US" dirty="0"/>
          </a:p>
        </p:txBody>
      </p:sp>
    </p:spTree>
    <p:extLst>
      <p:ext uri="{BB962C8B-B14F-4D97-AF65-F5344CB8AC3E}">
        <p14:creationId xmlns:p14="http://schemas.microsoft.com/office/powerpoint/2010/main" val="276921767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B19AEF-8A50-411E-A9CE-0F7FE31DB0DB}"/>
              </a:ext>
            </a:extLst>
          </p:cNvPr>
          <p:cNvSpPr>
            <a:spLocks noGrp="1"/>
          </p:cNvSpPr>
          <p:nvPr>
            <p:ph type="title"/>
          </p:nvPr>
        </p:nvSpPr>
        <p:spPr>
          <a:xfrm>
            <a:off x="353568" y="365126"/>
            <a:ext cx="8558784" cy="1325563"/>
          </a:xfrm>
        </p:spPr>
        <p:txBody>
          <a:bodyPr>
            <a:normAutofit/>
          </a:bodyPr>
          <a:lstStyle/>
          <a:p>
            <a:r>
              <a:rPr lang="ja-JP" altLang="en-US" dirty="0"/>
              <a:t>なぜ</a:t>
            </a:r>
            <a:r>
              <a:rPr lang="en-US" altLang="ja-JP" dirty="0"/>
              <a:t>OD</a:t>
            </a:r>
            <a:r>
              <a:rPr lang="ja-JP" altLang="en-US" dirty="0"/>
              <a:t>したのか？</a:t>
            </a:r>
            <a:br>
              <a:rPr lang="en-US" altLang="ja-JP" dirty="0"/>
            </a:br>
            <a:r>
              <a:rPr lang="en-US" altLang="ja-JP" dirty="0"/>
              <a:t>15</a:t>
            </a:r>
            <a:r>
              <a:rPr lang="ja-JP" altLang="en-US" dirty="0"/>
              <a:t>～</a:t>
            </a:r>
            <a:r>
              <a:rPr lang="en-US" altLang="ja-JP" dirty="0"/>
              <a:t>16</a:t>
            </a:r>
            <a:r>
              <a:rPr lang="ja-JP" altLang="en-US" dirty="0"/>
              <a:t>歳に聞きました</a:t>
            </a:r>
          </a:p>
        </p:txBody>
      </p:sp>
      <p:sp>
        <p:nvSpPr>
          <p:cNvPr id="3" name="コンテンツ プレースホルダー 2">
            <a:extLst>
              <a:ext uri="{FF2B5EF4-FFF2-40B4-BE49-F238E27FC236}">
                <a16:creationId xmlns:a16="http://schemas.microsoft.com/office/drawing/2014/main" id="{727E3AE0-74DB-403C-A161-70AC5824F78B}"/>
              </a:ext>
            </a:extLst>
          </p:cNvPr>
          <p:cNvSpPr>
            <a:spLocks noGrp="1"/>
          </p:cNvSpPr>
          <p:nvPr>
            <p:ph idx="1"/>
          </p:nvPr>
        </p:nvSpPr>
        <p:spPr/>
        <p:txBody>
          <a:bodyPr>
            <a:normAutofit/>
          </a:bodyPr>
          <a:lstStyle/>
          <a:p>
            <a:pPr marL="0" indent="0">
              <a:buNone/>
            </a:pPr>
            <a:r>
              <a:rPr lang="ja-JP" altLang="en-US" sz="2100" dirty="0"/>
              <a:t>１位 ひどい精神状態から解放されたかった</a:t>
            </a:r>
            <a:endParaRPr lang="en-US" altLang="ja-JP" sz="2100" dirty="0"/>
          </a:p>
          <a:p>
            <a:pPr marL="0" indent="0">
              <a:buNone/>
            </a:pPr>
            <a:r>
              <a:rPr lang="ja-JP" altLang="en-US" sz="2100" dirty="0"/>
              <a:t>２位 死にたかった</a:t>
            </a:r>
            <a:endParaRPr lang="en-US" altLang="ja-JP" sz="2100" dirty="0"/>
          </a:p>
          <a:p>
            <a:pPr marL="0" indent="0">
              <a:buNone/>
            </a:pPr>
            <a:r>
              <a:rPr lang="ja-JP" altLang="en-US" sz="2100" dirty="0"/>
              <a:t>３位 どれだけ絶望的な気持ちだったかを示すため</a:t>
            </a:r>
            <a:endParaRPr lang="en-US" altLang="ja-JP" sz="2100" dirty="0"/>
          </a:p>
          <a:p>
            <a:pPr marL="0" indent="0">
              <a:buNone/>
            </a:pPr>
            <a:r>
              <a:rPr lang="ja-JP" altLang="en-US" sz="2100" dirty="0"/>
              <a:t>４位 誰かに本当に愛されているのか知りたかった</a:t>
            </a:r>
            <a:endParaRPr lang="en-US" altLang="ja-JP" sz="2100" dirty="0"/>
          </a:p>
          <a:p>
            <a:pPr marL="0" indent="0">
              <a:buNone/>
            </a:pPr>
            <a:r>
              <a:rPr lang="ja-JP" altLang="en-US" sz="2100" dirty="0"/>
              <a:t>５位 自分自身を罰したかった</a:t>
            </a:r>
            <a:endParaRPr lang="en-US" altLang="ja-JP" sz="2100" dirty="0"/>
          </a:p>
          <a:p>
            <a:pPr marL="0" indent="0">
              <a:buNone/>
            </a:pPr>
            <a:r>
              <a:rPr lang="ja-JP" altLang="en-US" sz="2100" dirty="0"/>
              <a:t>６位 何らかの注目をされたかった</a:t>
            </a:r>
            <a:endParaRPr lang="en-US" altLang="ja-JP" sz="2100" dirty="0"/>
          </a:p>
          <a:p>
            <a:pPr marL="0" indent="0">
              <a:buNone/>
            </a:pPr>
            <a:r>
              <a:rPr lang="ja-JP" altLang="en-US" sz="2100" dirty="0"/>
              <a:t>７位 誰かを怖がらせたかった</a:t>
            </a:r>
            <a:endParaRPr lang="en-US" altLang="ja-JP" sz="2100" dirty="0"/>
          </a:p>
          <a:p>
            <a:pPr marL="0" indent="0">
              <a:buNone/>
            </a:pPr>
            <a:r>
              <a:rPr lang="ja-JP" altLang="en-US" sz="2100" dirty="0"/>
              <a:t>８位 誰かに仕返しがしたかった</a:t>
            </a:r>
            <a:endParaRPr lang="en-US" altLang="ja-JP" sz="2100" dirty="0"/>
          </a:p>
          <a:p>
            <a:endParaRPr lang="en-US" altLang="ja-JP" sz="2100" dirty="0"/>
          </a:p>
          <a:p>
            <a:pPr marL="0" indent="0">
              <a:buNone/>
            </a:pPr>
            <a:r>
              <a:rPr lang="ja-JP" altLang="en-US" sz="2400" dirty="0"/>
              <a:t>つらい気持ちの解決のために相談できる場所があります</a:t>
            </a:r>
          </a:p>
        </p:txBody>
      </p:sp>
      <p:sp>
        <p:nvSpPr>
          <p:cNvPr id="4" name="テキスト ボックス 3">
            <a:extLst>
              <a:ext uri="{FF2B5EF4-FFF2-40B4-BE49-F238E27FC236}">
                <a16:creationId xmlns:a16="http://schemas.microsoft.com/office/drawing/2014/main" id="{8E712836-81C8-4BA0-B37F-742A26212839}"/>
              </a:ext>
            </a:extLst>
          </p:cNvPr>
          <p:cNvSpPr txBox="1"/>
          <p:nvPr/>
        </p:nvSpPr>
        <p:spPr>
          <a:xfrm>
            <a:off x="3939516" y="6311899"/>
            <a:ext cx="5176417" cy="507831"/>
          </a:xfrm>
          <a:prstGeom prst="rect">
            <a:avLst/>
          </a:prstGeom>
          <a:noFill/>
        </p:spPr>
        <p:txBody>
          <a:bodyPr wrap="none" rtlCol="0">
            <a:spAutoFit/>
          </a:bodyPr>
          <a:lstStyle/>
          <a:p>
            <a:r>
              <a:rPr lang="en-US" altLang="ja-JP" sz="1350" dirty="0">
                <a:solidFill>
                  <a:srgbClr val="000000"/>
                </a:solidFill>
                <a:latin typeface="Verdana" panose="020B0604030504040204" pitchFamily="34" charset="0"/>
              </a:rPr>
              <a:t>Rodham K, </a:t>
            </a:r>
            <a:r>
              <a:rPr lang="en-US" altLang="ja-JP" sz="1350" dirty="0" err="1">
                <a:solidFill>
                  <a:srgbClr val="000000"/>
                </a:solidFill>
                <a:latin typeface="Verdana" panose="020B0604030504040204" pitchFamily="34" charset="0"/>
              </a:rPr>
              <a:t>Hawton</a:t>
            </a:r>
            <a:r>
              <a:rPr lang="en-US" altLang="ja-JP" sz="1350" dirty="0">
                <a:solidFill>
                  <a:srgbClr val="000000"/>
                </a:solidFill>
                <a:latin typeface="Verdana" panose="020B0604030504040204" pitchFamily="34" charset="0"/>
              </a:rPr>
              <a:t> K, Evans E. </a:t>
            </a:r>
          </a:p>
          <a:p>
            <a:r>
              <a:rPr lang="en-US" altLang="ja-JP" sz="1350" i="1" dirty="0">
                <a:solidFill>
                  <a:srgbClr val="000000"/>
                </a:solidFill>
                <a:latin typeface="Verdana" panose="020B0604030504040204" pitchFamily="34" charset="0"/>
              </a:rPr>
              <a:t>J Am </a:t>
            </a:r>
            <a:r>
              <a:rPr lang="en-US" altLang="ja-JP" sz="1350" i="1" dirty="0" err="1">
                <a:solidFill>
                  <a:srgbClr val="000000"/>
                </a:solidFill>
                <a:latin typeface="Verdana" panose="020B0604030504040204" pitchFamily="34" charset="0"/>
              </a:rPr>
              <a:t>Acad</a:t>
            </a:r>
            <a:r>
              <a:rPr lang="en-US" altLang="ja-JP" sz="1350" i="1" dirty="0">
                <a:solidFill>
                  <a:srgbClr val="000000"/>
                </a:solidFill>
                <a:latin typeface="Verdana" panose="020B0604030504040204" pitchFamily="34" charset="0"/>
              </a:rPr>
              <a:t> Child </a:t>
            </a:r>
            <a:r>
              <a:rPr lang="en-US" altLang="ja-JP" sz="1350" i="1" dirty="0" err="1">
                <a:solidFill>
                  <a:srgbClr val="000000"/>
                </a:solidFill>
                <a:latin typeface="Verdana" panose="020B0604030504040204" pitchFamily="34" charset="0"/>
              </a:rPr>
              <a:t>Adolesc</a:t>
            </a:r>
            <a:r>
              <a:rPr lang="en-US" altLang="ja-JP" sz="1350" i="1" dirty="0">
                <a:solidFill>
                  <a:srgbClr val="000000"/>
                </a:solidFill>
                <a:latin typeface="Verdana" panose="020B0604030504040204" pitchFamily="34" charset="0"/>
              </a:rPr>
              <a:t> Psychiatry.</a:t>
            </a:r>
            <a:r>
              <a:rPr lang="en-US" altLang="ja-JP" sz="1350" dirty="0">
                <a:solidFill>
                  <a:srgbClr val="000000"/>
                </a:solidFill>
                <a:latin typeface="Verdana" panose="020B0604030504040204" pitchFamily="34" charset="0"/>
              </a:rPr>
              <a:t> </a:t>
            </a:r>
            <a:r>
              <a:rPr lang="en-US" altLang="ja-JP" sz="1350" b="1" dirty="0">
                <a:solidFill>
                  <a:srgbClr val="000000"/>
                </a:solidFill>
                <a:latin typeface="Verdana" panose="020B0604030504040204" pitchFamily="34" charset="0"/>
              </a:rPr>
              <a:t>43</a:t>
            </a:r>
            <a:r>
              <a:rPr lang="en-US" altLang="ja-JP" sz="1350" dirty="0">
                <a:solidFill>
                  <a:srgbClr val="000000"/>
                </a:solidFill>
                <a:latin typeface="Verdana" panose="020B0604030504040204" pitchFamily="34" charset="0"/>
              </a:rPr>
              <a:t>(1), 80-7</a:t>
            </a:r>
            <a:r>
              <a:rPr lang="ja-JP" altLang="en-US" sz="1350" dirty="0">
                <a:solidFill>
                  <a:srgbClr val="000000"/>
                </a:solidFill>
                <a:latin typeface="Verdana" panose="020B0604030504040204" pitchFamily="34" charset="0"/>
              </a:rPr>
              <a:t> </a:t>
            </a:r>
            <a:r>
              <a:rPr lang="en-US" altLang="ja-JP" sz="1350" dirty="0">
                <a:solidFill>
                  <a:srgbClr val="000000"/>
                </a:solidFill>
                <a:latin typeface="Verdana" panose="020B0604030504040204" pitchFamily="34" charset="0"/>
              </a:rPr>
              <a:t>(2004</a:t>
            </a:r>
            <a:r>
              <a:rPr lang="ja-JP" altLang="en-US" sz="1350" dirty="0">
                <a:solidFill>
                  <a:srgbClr val="000000"/>
                </a:solidFill>
                <a:latin typeface="Verdana" panose="020B0604030504040204" pitchFamily="34" charset="0"/>
              </a:rPr>
              <a:t>）</a:t>
            </a:r>
            <a:r>
              <a:rPr lang="en-US" altLang="ja-JP" sz="1350" dirty="0">
                <a:solidFill>
                  <a:srgbClr val="000000"/>
                </a:solidFill>
                <a:latin typeface="Verdana" panose="020B0604030504040204" pitchFamily="34" charset="0"/>
              </a:rPr>
              <a:t>.</a:t>
            </a:r>
            <a:endParaRPr kumimoji="1" lang="ja-JP" altLang="en-US" sz="1350" dirty="0"/>
          </a:p>
        </p:txBody>
      </p:sp>
      <p:graphicFrame>
        <p:nvGraphicFramePr>
          <p:cNvPr id="5" name="グラフ 4">
            <a:extLst>
              <a:ext uri="{FF2B5EF4-FFF2-40B4-BE49-F238E27FC236}">
                <a16:creationId xmlns:a16="http://schemas.microsoft.com/office/drawing/2014/main" id="{D8C3AEE4-F31F-443C-89B6-1DF8271A5822}"/>
              </a:ext>
            </a:extLst>
          </p:cNvPr>
          <p:cNvGraphicFramePr>
            <a:graphicFrameLocks/>
          </p:cNvGraphicFramePr>
          <p:nvPr>
            <p:extLst>
              <p:ext uri="{D42A27DB-BD31-4B8C-83A1-F6EECF244321}">
                <p14:modId xmlns:p14="http://schemas.microsoft.com/office/powerpoint/2010/main" val="2681278835"/>
              </p:ext>
            </p:extLst>
          </p:nvPr>
        </p:nvGraphicFramePr>
        <p:xfrm>
          <a:off x="6191373" y="1690689"/>
          <a:ext cx="2970915" cy="3861943"/>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0928A99B-64B3-4887-BF49-F70B5AF95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670" y="3429000"/>
            <a:ext cx="1505222" cy="2155372"/>
          </a:xfrm>
          <a:prstGeom prst="rect">
            <a:avLst/>
          </a:prstGeom>
        </p:spPr>
      </p:pic>
    </p:spTree>
    <p:extLst>
      <p:ext uri="{BB962C8B-B14F-4D97-AF65-F5344CB8AC3E}">
        <p14:creationId xmlns:p14="http://schemas.microsoft.com/office/powerpoint/2010/main" val="3693509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D7AB19C-B5CD-42B0-9881-C330CBC6F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490" y="3767025"/>
            <a:ext cx="924448" cy="903626"/>
          </a:xfrm>
          <a:prstGeom prst="rect">
            <a:avLst/>
          </a:prstGeom>
        </p:spPr>
      </p:pic>
      <p:pic>
        <p:nvPicPr>
          <p:cNvPr id="11" name="図 10">
            <a:extLst>
              <a:ext uri="{FF2B5EF4-FFF2-40B4-BE49-F238E27FC236}">
                <a16:creationId xmlns:a16="http://schemas.microsoft.com/office/drawing/2014/main" id="{2815A5BC-D8A5-48F5-AC1A-518C3C7D5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900" y="4670651"/>
            <a:ext cx="924448" cy="903626"/>
          </a:xfrm>
          <a:prstGeom prst="rect">
            <a:avLst/>
          </a:prstGeom>
        </p:spPr>
      </p:pic>
      <p:pic>
        <p:nvPicPr>
          <p:cNvPr id="6" name="図 5">
            <a:extLst>
              <a:ext uri="{FF2B5EF4-FFF2-40B4-BE49-F238E27FC236}">
                <a16:creationId xmlns:a16="http://schemas.microsoft.com/office/drawing/2014/main" id="{B46E5685-1EFC-4FEF-A8F3-21C2F3394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202" y="1690689"/>
            <a:ext cx="1230296" cy="1202586"/>
          </a:xfrm>
          <a:prstGeom prst="rect">
            <a:avLst/>
          </a:prstGeom>
        </p:spPr>
      </p:pic>
      <p:sp>
        <p:nvSpPr>
          <p:cNvPr id="2" name="タイトル 1">
            <a:extLst>
              <a:ext uri="{FF2B5EF4-FFF2-40B4-BE49-F238E27FC236}">
                <a16:creationId xmlns:a16="http://schemas.microsoft.com/office/drawing/2014/main" id="{D1EDBBAB-5D1D-4360-92EC-E1D0D972B45C}"/>
              </a:ext>
            </a:extLst>
          </p:cNvPr>
          <p:cNvSpPr>
            <a:spLocks noGrp="1"/>
          </p:cNvSpPr>
          <p:nvPr>
            <p:ph type="title"/>
          </p:nvPr>
        </p:nvSpPr>
        <p:spPr>
          <a:xfrm>
            <a:off x="184639" y="365126"/>
            <a:ext cx="8633540" cy="1325563"/>
          </a:xfrm>
        </p:spPr>
        <p:txBody>
          <a:bodyPr>
            <a:normAutofit fontScale="90000"/>
          </a:bodyPr>
          <a:lstStyle/>
          <a:p>
            <a:r>
              <a:rPr kumimoji="1" lang="ja-JP" altLang="en-US" dirty="0"/>
              <a:t>誘われても断ろう！</a:t>
            </a:r>
            <a:br>
              <a:rPr kumimoji="1" lang="en-US" altLang="ja-JP" dirty="0"/>
            </a:br>
            <a:r>
              <a:rPr kumimoji="1" lang="ja-JP" altLang="en-US" dirty="0"/>
              <a:t>そして、つらい気持ちになったら相談を！</a:t>
            </a:r>
          </a:p>
        </p:txBody>
      </p:sp>
      <p:sp>
        <p:nvSpPr>
          <p:cNvPr id="3" name="コンテンツ プレースホルダー 2">
            <a:extLst>
              <a:ext uri="{FF2B5EF4-FFF2-40B4-BE49-F238E27FC236}">
                <a16:creationId xmlns:a16="http://schemas.microsoft.com/office/drawing/2014/main" id="{BEDEB4E9-3003-4DE7-82F0-10B36AF99D80}"/>
              </a:ext>
            </a:extLst>
          </p:cNvPr>
          <p:cNvSpPr>
            <a:spLocks noGrp="1"/>
          </p:cNvSpPr>
          <p:nvPr>
            <p:ph idx="1"/>
          </p:nvPr>
        </p:nvSpPr>
        <p:spPr>
          <a:xfrm>
            <a:off x="314324" y="1847851"/>
            <a:ext cx="8387549" cy="4351338"/>
          </a:xfrm>
        </p:spPr>
        <p:txBody>
          <a:bodyPr>
            <a:normAutofit lnSpcReduction="10000"/>
          </a:bodyPr>
          <a:lstStyle/>
          <a:p>
            <a:r>
              <a:rPr lang="ja-JP" altLang="en-US" dirty="0"/>
              <a:t>薬の過剰摂取や危険ドラッグに誘われても断ろう。</a:t>
            </a:r>
            <a:endParaRPr lang="en-US" altLang="ja-JP" dirty="0"/>
          </a:p>
          <a:p>
            <a:endParaRPr lang="en-US" altLang="ja-JP" dirty="0"/>
          </a:p>
          <a:p>
            <a:r>
              <a:rPr kumimoji="1" lang="ja-JP" altLang="en-US" dirty="0"/>
              <a:t>不安な時、わからない時は、家族や学校の先生、    医師・薬剤師に相談を。</a:t>
            </a:r>
            <a:endParaRPr kumimoji="1" lang="en-US" altLang="ja-JP" dirty="0"/>
          </a:p>
          <a:p>
            <a:endParaRPr lang="en-US" altLang="ja-JP" dirty="0"/>
          </a:p>
          <a:p>
            <a:pPr>
              <a:tabLst>
                <a:tab pos="2689225" algn="l"/>
              </a:tabLst>
            </a:pPr>
            <a:r>
              <a:rPr kumimoji="1" lang="ja-JP" altLang="en-US" dirty="0"/>
              <a:t>つらい気持ちは</a:t>
            </a:r>
            <a:r>
              <a:rPr kumimoji="1" lang="en-US" altLang="ja-JP" dirty="0"/>
              <a:t>	   0570-064-556</a:t>
            </a:r>
            <a:r>
              <a:rPr kumimoji="1" lang="ja-JP" altLang="en-US" sz="1400" dirty="0"/>
              <a:t>（</a:t>
            </a:r>
            <a:r>
              <a:rPr lang="ja-JP" altLang="en-US" sz="1400" b="0" i="0" dirty="0">
                <a:solidFill>
                  <a:srgbClr val="2E3136"/>
                </a:solidFill>
                <a:effectLst/>
                <a:latin typeface="ヒラギノ角ゴ Pro W3"/>
              </a:rPr>
              <a:t>おこなおう　まもろうよ　こころ）</a:t>
            </a:r>
            <a:endParaRPr kumimoji="1" lang="en-US" altLang="ja-JP" dirty="0"/>
          </a:p>
          <a:p>
            <a:pPr marL="0" indent="0" algn="r">
              <a:buNone/>
              <a:tabLst>
                <a:tab pos="2689225" algn="l"/>
              </a:tabLst>
            </a:pPr>
            <a:r>
              <a:rPr lang="ja-JP" altLang="en-US" dirty="0"/>
              <a:t>（こころの健康相談統一ダイヤル）</a:t>
            </a:r>
            <a:endParaRPr lang="en-US" altLang="ja-JP" dirty="0"/>
          </a:p>
          <a:p>
            <a:pPr marL="0" indent="0">
              <a:buNone/>
              <a:tabLst>
                <a:tab pos="2689225" algn="l"/>
              </a:tabLst>
            </a:pPr>
            <a:r>
              <a:rPr lang="en-US" altLang="ja-JP" dirty="0"/>
              <a:t>	   </a:t>
            </a:r>
            <a:r>
              <a:rPr kumimoji="1" lang="en-US" altLang="ja-JP" dirty="0"/>
              <a:t>0120-0-78310</a:t>
            </a:r>
            <a:r>
              <a:rPr kumimoji="1" lang="ja-JP" altLang="en-US" sz="1800" dirty="0"/>
              <a:t>（なやみ言おう）</a:t>
            </a:r>
            <a:endParaRPr kumimoji="1" lang="en-US" altLang="ja-JP" sz="1800" dirty="0"/>
          </a:p>
          <a:p>
            <a:pPr marL="0" indent="0" algn="r">
              <a:buNone/>
            </a:pPr>
            <a:r>
              <a:rPr lang="ja-JP" altLang="en-US" dirty="0"/>
              <a:t>（</a:t>
            </a:r>
            <a:r>
              <a:rPr lang="en-US" altLang="ja-JP" dirty="0"/>
              <a:t>24</a:t>
            </a:r>
            <a:r>
              <a:rPr lang="ja-JP" altLang="en-US" dirty="0"/>
              <a:t>時間子供</a:t>
            </a:r>
            <a:r>
              <a:rPr lang="en-US" altLang="ja-JP" dirty="0"/>
              <a:t>SOS</a:t>
            </a:r>
            <a:r>
              <a:rPr lang="ja-JP" altLang="en-US" dirty="0"/>
              <a:t>ダイヤル）へ。</a:t>
            </a:r>
            <a:endParaRPr kumimoji="1" lang="en-US" altLang="ja-JP" dirty="0"/>
          </a:p>
        </p:txBody>
      </p:sp>
      <p:sp>
        <p:nvSpPr>
          <p:cNvPr id="4" name="スライド番号プレースホルダー 3">
            <a:extLst>
              <a:ext uri="{FF2B5EF4-FFF2-40B4-BE49-F238E27FC236}">
                <a16:creationId xmlns:a16="http://schemas.microsoft.com/office/drawing/2014/main" id="{AA420942-909C-48F5-9C65-0361D734AFED}"/>
              </a:ext>
            </a:extLst>
          </p:cNvPr>
          <p:cNvSpPr>
            <a:spLocks noGrp="1"/>
          </p:cNvSpPr>
          <p:nvPr>
            <p:ph type="sldNum" sz="quarter" idx="12"/>
          </p:nvPr>
        </p:nvSpPr>
        <p:spPr/>
        <p:txBody>
          <a:bodyPr/>
          <a:lstStyle/>
          <a:p>
            <a:fld id="{DDCDC400-DF52-40B0-8F43-DAE6D250C5CF}" type="slidenum">
              <a:rPr kumimoji="1" lang="ja-JP" altLang="en-US" smtClean="0"/>
              <a:t>6</a:t>
            </a:fld>
            <a:endParaRPr kumimoji="1" lang="ja-JP" altLang="en-US"/>
          </a:p>
        </p:txBody>
      </p:sp>
      <p:pic>
        <p:nvPicPr>
          <p:cNvPr id="8" name="図 7">
            <a:extLst>
              <a:ext uri="{FF2B5EF4-FFF2-40B4-BE49-F238E27FC236}">
                <a16:creationId xmlns:a16="http://schemas.microsoft.com/office/drawing/2014/main" id="{957172D0-C06A-4B8B-B709-5487C8A16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5467" y="3016252"/>
            <a:ext cx="1230296" cy="1202586"/>
          </a:xfrm>
          <a:prstGeom prst="rect">
            <a:avLst/>
          </a:prstGeom>
        </p:spPr>
      </p:pic>
    </p:spTree>
    <p:extLst>
      <p:ext uri="{BB962C8B-B14F-4D97-AF65-F5344CB8AC3E}">
        <p14:creationId xmlns:p14="http://schemas.microsoft.com/office/powerpoint/2010/main" val="10459148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6C0E047-9A3F-4B5B-8B41-64091FE40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924" y="3858516"/>
            <a:ext cx="2181752" cy="1973114"/>
          </a:xfrm>
          <a:prstGeom prst="rect">
            <a:avLst/>
          </a:prstGeom>
        </p:spPr>
      </p:pic>
      <p:sp>
        <p:nvSpPr>
          <p:cNvPr id="2" name="タイトル 1">
            <a:extLst>
              <a:ext uri="{FF2B5EF4-FFF2-40B4-BE49-F238E27FC236}">
                <a16:creationId xmlns:a16="http://schemas.microsoft.com/office/drawing/2014/main" id="{D1EDBBAB-5D1D-4360-92EC-E1D0D972B45C}"/>
              </a:ext>
            </a:extLst>
          </p:cNvPr>
          <p:cNvSpPr>
            <a:spLocks noGrp="1"/>
          </p:cNvSpPr>
          <p:nvPr>
            <p:ph type="title"/>
          </p:nvPr>
        </p:nvSpPr>
        <p:spPr/>
        <p:txBody>
          <a:bodyPr/>
          <a:lstStyle/>
          <a:p>
            <a:r>
              <a:rPr kumimoji="1" lang="ja-JP" altLang="en-US" dirty="0"/>
              <a:t>くすりと上手につきあおう</a:t>
            </a:r>
          </a:p>
        </p:txBody>
      </p:sp>
      <p:sp>
        <p:nvSpPr>
          <p:cNvPr id="3" name="コンテンツ プレースホルダー 2">
            <a:extLst>
              <a:ext uri="{FF2B5EF4-FFF2-40B4-BE49-F238E27FC236}">
                <a16:creationId xmlns:a16="http://schemas.microsoft.com/office/drawing/2014/main" id="{BEDEB4E9-3003-4DE7-82F0-10B36AF99D80}"/>
              </a:ext>
            </a:extLst>
          </p:cNvPr>
          <p:cNvSpPr>
            <a:spLocks noGrp="1"/>
          </p:cNvSpPr>
          <p:nvPr>
            <p:ph idx="1"/>
          </p:nvPr>
        </p:nvSpPr>
        <p:spPr>
          <a:xfrm>
            <a:off x="314324" y="1847850"/>
            <a:ext cx="8387549" cy="4645023"/>
          </a:xfrm>
        </p:spPr>
        <p:txBody>
          <a:bodyPr>
            <a:normAutofit fontScale="92500" lnSpcReduction="20000"/>
          </a:bodyPr>
          <a:lstStyle/>
          <a:p>
            <a:r>
              <a:rPr lang="ja-JP" altLang="en-US" dirty="0"/>
              <a:t>くすりは、用法・用量と時間（飲む間隔）を守って使いましょう。くすりを正しく使えば、健康な体を保つ味方になります。</a:t>
            </a:r>
            <a:endParaRPr lang="en-US" altLang="ja-JP" dirty="0"/>
          </a:p>
          <a:p>
            <a:r>
              <a:rPr lang="ja-JP" altLang="en-US" dirty="0"/>
              <a:t>医師に処方された薬は、その時のあなただけのものです。症状が似ていても、ほかの人にあげてはいけません。次に病気になった時に飲んでもいけません。</a:t>
            </a:r>
          </a:p>
          <a:p>
            <a:r>
              <a:rPr kumimoji="1" lang="ja-JP" altLang="en-US" dirty="0"/>
              <a:t>頭痛や生理痛の鎮痛剤は、痛みが始まったらすぐ飲むのが理想です。我慢する必要はありません。                             時間（飲む間隔）と量を守りましょう。</a:t>
            </a:r>
            <a:endParaRPr kumimoji="1" lang="en-US" altLang="ja-JP" dirty="0"/>
          </a:p>
          <a:p>
            <a:r>
              <a:rPr kumimoji="1" lang="ja-JP" altLang="en-US" dirty="0"/>
              <a:t>風邪薬は、症状をやわらげて回復をうながします。           （でも、くすりに頼り過ぎないで</a:t>
            </a:r>
            <a:r>
              <a:rPr lang="en-US" altLang="ja-JP" dirty="0"/>
              <a:t>                                 </a:t>
            </a:r>
            <a:r>
              <a:rPr kumimoji="1" lang="ja-JP" altLang="en-US" dirty="0"/>
              <a:t>しっかりと休養しましょう。</a:t>
            </a:r>
            <a:endParaRPr kumimoji="1" lang="en-US" altLang="ja-JP" dirty="0"/>
          </a:p>
          <a:p>
            <a:r>
              <a:rPr lang="ja-JP" altLang="en-US" dirty="0"/>
              <a:t>くすりには、副作用があります。おかしな反応や不調が  出たら、くすりを止め、相談しましょう。</a:t>
            </a:r>
            <a:endParaRPr kumimoji="1" lang="en-US" altLang="ja-JP" dirty="0"/>
          </a:p>
        </p:txBody>
      </p:sp>
      <p:sp>
        <p:nvSpPr>
          <p:cNvPr id="4" name="スライド番号プレースホルダー 3">
            <a:extLst>
              <a:ext uri="{FF2B5EF4-FFF2-40B4-BE49-F238E27FC236}">
                <a16:creationId xmlns:a16="http://schemas.microsoft.com/office/drawing/2014/main" id="{AA420942-909C-48F5-9C65-0361D734AFED}"/>
              </a:ext>
            </a:extLst>
          </p:cNvPr>
          <p:cNvSpPr>
            <a:spLocks noGrp="1"/>
          </p:cNvSpPr>
          <p:nvPr>
            <p:ph type="sldNum" sz="quarter" idx="12"/>
          </p:nvPr>
        </p:nvSpPr>
        <p:spPr/>
        <p:txBody>
          <a:bodyPr/>
          <a:lstStyle/>
          <a:p>
            <a:fld id="{DDCDC400-DF52-40B0-8F43-DAE6D250C5CF}" type="slidenum">
              <a:rPr kumimoji="1" lang="ja-JP" altLang="en-US" smtClean="0"/>
              <a:t>7</a:t>
            </a:fld>
            <a:endParaRPr kumimoji="1" lang="ja-JP" altLang="en-US"/>
          </a:p>
        </p:txBody>
      </p:sp>
    </p:spTree>
    <p:extLst>
      <p:ext uri="{BB962C8B-B14F-4D97-AF65-F5344CB8AC3E}">
        <p14:creationId xmlns:p14="http://schemas.microsoft.com/office/powerpoint/2010/main" val="53942937"/>
      </p:ext>
    </p:extLst>
  </p:cSld>
  <p:clrMapOvr>
    <a:masterClrMapping/>
  </p:clrMapOvr>
  <p:transition spd="slow">
    <p:wipe/>
  </p:transition>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ユーザー定義 2">
      <a:majorFont>
        <a:latin typeface="Consolas"/>
        <a:ea typeface="UD デジタル 教科書体 NK-B"/>
        <a:cs typeface=""/>
      </a:majorFont>
      <a:minorFont>
        <a:latin typeface="Verdana"/>
        <a:ea typeface="UD デジタル 教科書体 NK-B"/>
        <a:cs typeface=""/>
      </a:minorFont>
    </a:fontScheme>
    <a:fmtScheme name="スモーク ガラス">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29774</TotalTime>
  <Words>1088</Words>
  <Application>Microsoft Office PowerPoint</Application>
  <PresentationFormat>画面に合わせる (4:3)</PresentationFormat>
  <Paragraphs>99</Paragraphs>
  <Slides>7</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vt:i4>
      </vt:variant>
    </vt:vector>
  </HeadingPairs>
  <TitlesOfParts>
    <vt:vector size="18" baseType="lpstr">
      <vt:lpstr>ＭＳ Ｐゴシック</vt:lpstr>
      <vt:lpstr>UD デジタル 教科書体 NK-B</vt:lpstr>
      <vt:lpstr>UD デジタル 教科書体 NP-B</vt:lpstr>
      <vt:lpstr>ヒラギノ角ゴ Pro W3</vt:lpstr>
      <vt:lpstr>游ゴシック</vt:lpstr>
      <vt:lpstr>游ゴシック Light</vt:lpstr>
      <vt:lpstr>Arial</vt:lpstr>
      <vt:lpstr>Arial</vt:lpstr>
      <vt:lpstr>Consolas</vt:lpstr>
      <vt:lpstr>Verdana</vt:lpstr>
      <vt:lpstr>Office テーマ</vt:lpstr>
      <vt:lpstr>教材の利用にあたっての注意事項</vt:lpstr>
      <vt:lpstr>くすりと上手につきあおう オーバードーズは危険です</vt:lpstr>
      <vt:lpstr>くすりは大きく分けて２種類</vt:lpstr>
      <vt:lpstr>PowerPoint プレゼンテーション</vt:lpstr>
      <vt:lpstr>なぜODしたのか？ 15～16歳に聞きました</vt:lpstr>
      <vt:lpstr>誘われても断ろう！ そして、つらい気持ちになったら相談を！</vt:lpstr>
      <vt:lpstr>くすりと上手につきあおう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ShimizuMaki</dc:creator>
  <cp:lastModifiedBy>ShimizuMaki</cp:lastModifiedBy>
  <cp:revision>57</cp:revision>
  <cp:lastPrinted>2024-08-02T08:27:56Z</cp:lastPrinted>
  <dcterms:created xsi:type="dcterms:W3CDTF">2022-11-01T07:50:17Z</dcterms:created>
  <dcterms:modified xsi:type="dcterms:W3CDTF">2025-03-14T05:34:26Z</dcterms:modified>
</cp:coreProperties>
</file>