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6" r:id="rId2"/>
    <p:sldId id="313" r:id="rId3"/>
    <p:sldId id="258" r:id="rId4"/>
    <p:sldId id="259" r:id="rId5"/>
    <p:sldId id="260" r:id="rId6"/>
    <p:sldId id="314" r:id="rId7"/>
    <p:sldId id="315" r:id="rId8"/>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3030"/>
    <a:srgbClr val="FFAFA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146" autoAdjust="0"/>
    <p:restoredTop sz="84175" autoAdjust="0"/>
  </p:normalViewPr>
  <p:slideViewPr>
    <p:cSldViewPr snapToGrid="0">
      <p:cViewPr varScale="1">
        <p:scale>
          <a:sx n="83" d="100"/>
          <a:sy n="83" d="100"/>
        </p:scale>
        <p:origin x="161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imizuMaki" userId="bd6af28e-facc-4d1e-b2c5-bad232ec32dd" providerId="ADAL" clId="{B1FE450F-15EF-4DC9-8808-7C94317062EE}"/>
    <pc:docChg chg="undo custSel delSld modSld">
      <pc:chgData name="ShimizuMaki" userId="bd6af28e-facc-4d1e-b2c5-bad232ec32dd" providerId="ADAL" clId="{B1FE450F-15EF-4DC9-8808-7C94317062EE}" dt="2023-01-11T03:36:30.992" v="855" actId="20577"/>
      <pc:docMkLst>
        <pc:docMk/>
      </pc:docMkLst>
      <pc:sldChg chg="modSp mod">
        <pc:chgData name="ShimizuMaki" userId="bd6af28e-facc-4d1e-b2c5-bad232ec32dd" providerId="ADAL" clId="{B1FE450F-15EF-4DC9-8808-7C94317062EE}" dt="2023-01-04T00:31:42.104" v="734" actId="20577"/>
        <pc:sldMkLst>
          <pc:docMk/>
          <pc:sldMk cId="2497951348" sldId="256"/>
        </pc:sldMkLst>
        <pc:spChg chg="mod">
          <ac:chgData name="ShimizuMaki" userId="bd6af28e-facc-4d1e-b2c5-bad232ec32dd" providerId="ADAL" clId="{B1FE450F-15EF-4DC9-8808-7C94317062EE}" dt="2022-12-23T01:12:17.152" v="566" actId="1076"/>
          <ac:spMkLst>
            <pc:docMk/>
            <pc:sldMk cId="2497951348" sldId="256"/>
            <ac:spMk id="2" creationId="{8552BAD5-497B-4B45-9C4F-87048EC2AAF8}"/>
          </ac:spMkLst>
        </pc:spChg>
        <pc:spChg chg="mod">
          <ac:chgData name="ShimizuMaki" userId="bd6af28e-facc-4d1e-b2c5-bad232ec32dd" providerId="ADAL" clId="{B1FE450F-15EF-4DC9-8808-7C94317062EE}" dt="2023-01-04T00:31:42.104" v="734" actId="20577"/>
          <ac:spMkLst>
            <pc:docMk/>
            <pc:sldMk cId="2497951348" sldId="256"/>
            <ac:spMk id="3" creationId="{F5B1F7CB-D331-45DB-9077-ADEE2981CC96}"/>
          </ac:spMkLst>
        </pc:spChg>
      </pc:sldChg>
      <pc:sldChg chg="modSp mod">
        <pc:chgData name="ShimizuMaki" userId="bd6af28e-facc-4d1e-b2c5-bad232ec32dd" providerId="ADAL" clId="{B1FE450F-15EF-4DC9-8808-7C94317062EE}" dt="2022-12-23T06:29:19.332" v="717" actId="20577"/>
        <pc:sldMkLst>
          <pc:docMk/>
          <pc:sldMk cId="2456319136" sldId="258"/>
        </pc:sldMkLst>
        <pc:spChg chg="mod">
          <ac:chgData name="ShimizuMaki" userId="bd6af28e-facc-4d1e-b2c5-bad232ec32dd" providerId="ADAL" clId="{B1FE450F-15EF-4DC9-8808-7C94317062EE}" dt="2022-12-23T06:29:19.332" v="717" actId="20577"/>
          <ac:spMkLst>
            <pc:docMk/>
            <pc:sldMk cId="2456319136" sldId="258"/>
            <ac:spMk id="3" creationId="{A5FE7939-6738-4035-8167-5E4FF26D92BF}"/>
          </ac:spMkLst>
        </pc:spChg>
        <pc:spChg chg="mod">
          <ac:chgData name="ShimizuMaki" userId="bd6af28e-facc-4d1e-b2c5-bad232ec32dd" providerId="ADAL" clId="{B1FE450F-15EF-4DC9-8808-7C94317062EE}" dt="2022-12-23T02:17:14.870" v="573" actId="1076"/>
          <ac:spMkLst>
            <pc:docMk/>
            <pc:sldMk cId="2456319136" sldId="258"/>
            <ac:spMk id="5" creationId="{24FE2A2B-45FA-4443-BD61-3BF749EBB8A2}"/>
          </ac:spMkLst>
        </pc:spChg>
        <pc:spChg chg="mod">
          <ac:chgData name="ShimizuMaki" userId="bd6af28e-facc-4d1e-b2c5-bad232ec32dd" providerId="ADAL" clId="{B1FE450F-15EF-4DC9-8808-7C94317062EE}" dt="2022-12-23T02:17:25.492" v="578" actId="1036"/>
          <ac:spMkLst>
            <pc:docMk/>
            <pc:sldMk cId="2456319136" sldId="258"/>
            <ac:spMk id="6" creationId="{43D73CE0-5132-4513-9E2E-70826B642E8F}"/>
          </ac:spMkLst>
        </pc:spChg>
      </pc:sldChg>
      <pc:sldChg chg="modSp mod">
        <pc:chgData name="ShimizuMaki" userId="bd6af28e-facc-4d1e-b2c5-bad232ec32dd" providerId="ADAL" clId="{B1FE450F-15EF-4DC9-8808-7C94317062EE}" dt="2022-12-23T01:42:35.155" v="569"/>
        <pc:sldMkLst>
          <pc:docMk/>
          <pc:sldMk cId="2127407706" sldId="259"/>
        </pc:sldMkLst>
        <pc:spChg chg="mod">
          <ac:chgData name="ShimizuMaki" userId="bd6af28e-facc-4d1e-b2c5-bad232ec32dd" providerId="ADAL" clId="{B1FE450F-15EF-4DC9-8808-7C94317062EE}" dt="2022-12-23T01:42:35.155" v="569"/>
          <ac:spMkLst>
            <pc:docMk/>
            <pc:sldMk cId="2127407706" sldId="259"/>
            <ac:spMk id="3" creationId="{568822D8-0D0B-4E89-9C7B-83468BACF1DD}"/>
          </ac:spMkLst>
        </pc:spChg>
        <pc:spChg chg="mod">
          <ac:chgData name="ShimizuMaki" userId="bd6af28e-facc-4d1e-b2c5-bad232ec32dd" providerId="ADAL" clId="{B1FE450F-15EF-4DC9-8808-7C94317062EE}" dt="2022-12-20T04:07:41.782" v="321" actId="20577"/>
          <ac:spMkLst>
            <pc:docMk/>
            <pc:sldMk cId="2127407706" sldId="259"/>
            <ac:spMk id="6" creationId="{8A4B13E7-18D5-4C81-9519-737AF9BDD4BF}"/>
          </ac:spMkLst>
        </pc:spChg>
      </pc:sldChg>
      <pc:sldChg chg="modSp mod">
        <pc:chgData name="ShimizuMaki" userId="bd6af28e-facc-4d1e-b2c5-bad232ec32dd" providerId="ADAL" clId="{B1FE450F-15EF-4DC9-8808-7C94317062EE}" dt="2022-12-21T04:50:34.480" v="470" actId="20577"/>
        <pc:sldMkLst>
          <pc:docMk/>
          <pc:sldMk cId="4102638677" sldId="260"/>
        </pc:sldMkLst>
        <pc:spChg chg="mod">
          <ac:chgData name="ShimizuMaki" userId="bd6af28e-facc-4d1e-b2c5-bad232ec32dd" providerId="ADAL" clId="{B1FE450F-15EF-4DC9-8808-7C94317062EE}" dt="2022-12-21T04:50:34.480" v="470" actId="20577"/>
          <ac:spMkLst>
            <pc:docMk/>
            <pc:sldMk cId="4102638677" sldId="260"/>
            <ac:spMk id="2" creationId="{5E80821E-54B5-41D4-8DBE-F2286879071D}"/>
          </ac:spMkLst>
        </pc:spChg>
        <pc:spChg chg="mod">
          <ac:chgData name="ShimizuMaki" userId="bd6af28e-facc-4d1e-b2c5-bad232ec32dd" providerId="ADAL" clId="{B1FE450F-15EF-4DC9-8808-7C94317062EE}" dt="2022-12-20T04:04:27.193" v="199" actId="20577"/>
          <ac:spMkLst>
            <pc:docMk/>
            <pc:sldMk cId="4102638677" sldId="260"/>
            <ac:spMk id="3" creationId="{1A4E6CEC-A23A-4974-A40D-4A953EEF1EC8}"/>
          </ac:spMkLst>
        </pc:spChg>
      </pc:sldChg>
      <pc:sldChg chg="del">
        <pc:chgData name="ShimizuMaki" userId="bd6af28e-facc-4d1e-b2c5-bad232ec32dd" providerId="ADAL" clId="{B1FE450F-15EF-4DC9-8808-7C94317062EE}" dt="2022-12-19T07:45:43.973" v="0" actId="47"/>
        <pc:sldMkLst>
          <pc:docMk/>
          <pc:sldMk cId="3889944046" sldId="261"/>
        </pc:sldMkLst>
      </pc:sldChg>
      <pc:sldChg chg="del">
        <pc:chgData name="ShimizuMaki" userId="bd6af28e-facc-4d1e-b2c5-bad232ec32dd" providerId="ADAL" clId="{B1FE450F-15EF-4DC9-8808-7C94317062EE}" dt="2022-12-19T07:45:43.973" v="0" actId="47"/>
        <pc:sldMkLst>
          <pc:docMk/>
          <pc:sldMk cId="294368523" sldId="262"/>
        </pc:sldMkLst>
      </pc:sldChg>
      <pc:sldChg chg="del">
        <pc:chgData name="ShimizuMaki" userId="bd6af28e-facc-4d1e-b2c5-bad232ec32dd" providerId="ADAL" clId="{B1FE450F-15EF-4DC9-8808-7C94317062EE}" dt="2022-12-19T07:45:43.973" v="0" actId="47"/>
        <pc:sldMkLst>
          <pc:docMk/>
          <pc:sldMk cId="3985731997" sldId="264"/>
        </pc:sldMkLst>
      </pc:sldChg>
      <pc:sldChg chg="del">
        <pc:chgData name="ShimizuMaki" userId="bd6af28e-facc-4d1e-b2c5-bad232ec32dd" providerId="ADAL" clId="{B1FE450F-15EF-4DC9-8808-7C94317062EE}" dt="2022-12-19T07:45:43.973" v="0" actId="47"/>
        <pc:sldMkLst>
          <pc:docMk/>
          <pc:sldMk cId="2479605856" sldId="265"/>
        </pc:sldMkLst>
      </pc:sldChg>
      <pc:sldChg chg="modSp del mod">
        <pc:chgData name="ShimizuMaki" userId="bd6af28e-facc-4d1e-b2c5-bad232ec32dd" providerId="ADAL" clId="{B1FE450F-15EF-4DC9-8808-7C94317062EE}" dt="2022-12-21T07:11:59.462" v="522" actId="47"/>
        <pc:sldMkLst>
          <pc:docMk/>
          <pc:sldMk cId="1108523938" sldId="266"/>
        </pc:sldMkLst>
        <pc:spChg chg="mod">
          <ac:chgData name="ShimizuMaki" userId="bd6af28e-facc-4d1e-b2c5-bad232ec32dd" providerId="ADAL" clId="{B1FE450F-15EF-4DC9-8808-7C94317062EE}" dt="2022-12-21T04:52:04.735" v="521" actId="20577"/>
          <ac:spMkLst>
            <pc:docMk/>
            <pc:sldMk cId="1108523938" sldId="266"/>
            <ac:spMk id="3" creationId="{0D0530B7-A4F2-46F0-9321-A060227E6DC7}"/>
          </ac:spMkLst>
        </pc:spChg>
      </pc:sldChg>
      <pc:sldChg chg="del">
        <pc:chgData name="ShimizuMaki" userId="bd6af28e-facc-4d1e-b2c5-bad232ec32dd" providerId="ADAL" clId="{B1FE450F-15EF-4DC9-8808-7C94317062EE}" dt="2022-12-19T07:45:48.773" v="1" actId="47"/>
        <pc:sldMkLst>
          <pc:docMk/>
          <pc:sldMk cId="1683288440" sldId="294"/>
        </pc:sldMkLst>
      </pc:sldChg>
      <pc:sldChg chg="del">
        <pc:chgData name="ShimizuMaki" userId="bd6af28e-facc-4d1e-b2c5-bad232ec32dd" providerId="ADAL" clId="{B1FE450F-15EF-4DC9-8808-7C94317062EE}" dt="2022-12-19T07:45:48.773" v="1" actId="47"/>
        <pc:sldMkLst>
          <pc:docMk/>
          <pc:sldMk cId="1210514951" sldId="308"/>
        </pc:sldMkLst>
      </pc:sldChg>
      <pc:sldChg chg="del">
        <pc:chgData name="ShimizuMaki" userId="bd6af28e-facc-4d1e-b2c5-bad232ec32dd" providerId="ADAL" clId="{B1FE450F-15EF-4DC9-8808-7C94317062EE}" dt="2022-12-19T07:45:43.973" v="0" actId="47"/>
        <pc:sldMkLst>
          <pc:docMk/>
          <pc:sldMk cId="3557108127" sldId="310"/>
        </pc:sldMkLst>
      </pc:sldChg>
      <pc:sldChg chg="del">
        <pc:chgData name="ShimizuMaki" userId="bd6af28e-facc-4d1e-b2c5-bad232ec32dd" providerId="ADAL" clId="{B1FE450F-15EF-4DC9-8808-7C94317062EE}" dt="2022-12-19T07:45:43.973" v="0" actId="47"/>
        <pc:sldMkLst>
          <pc:docMk/>
          <pc:sldMk cId="1027663160" sldId="312"/>
        </pc:sldMkLst>
      </pc:sldChg>
      <pc:sldChg chg="addSp delSp modSp mod modNotesTx">
        <pc:chgData name="ShimizuMaki" userId="bd6af28e-facc-4d1e-b2c5-bad232ec32dd" providerId="ADAL" clId="{B1FE450F-15EF-4DC9-8808-7C94317062EE}" dt="2022-12-23T06:10:44.994" v="634" actId="20577"/>
        <pc:sldMkLst>
          <pc:docMk/>
          <pc:sldMk cId="3351500081" sldId="313"/>
        </pc:sldMkLst>
        <pc:spChg chg="mod">
          <ac:chgData name="ShimizuMaki" userId="bd6af28e-facc-4d1e-b2c5-bad232ec32dd" providerId="ADAL" clId="{B1FE450F-15EF-4DC9-8808-7C94317062EE}" dt="2022-12-23T06:10:44.994" v="634" actId="20577"/>
          <ac:spMkLst>
            <pc:docMk/>
            <pc:sldMk cId="3351500081" sldId="313"/>
            <ac:spMk id="2" creationId="{1FC85FC6-9C30-4756-8B73-B0311BDE4B12}"/>
          </ac:spMkLst>
        </pc:spChg>
        <pc:spChg chg="mod">
          <ac:chgData name="ShimizuMaki" userId="bd6af28e-facc-4d1e-b2c5-bad232ec32dd" providerId="ADAL" clId="{B1FE450F-15EF-4DC9-8808-7C94317062EE}" dt="2022-12-23T01:52:28.989" v="570"/>
          <ac:spMkLst>
            <pc:docMk/>
            <pc:sldMk cId="3351500081" sldId="313"/>
            <ac:spMk id="3" creationId="{A21F3DFC-0FAD-42AE-9906-9D674067A6E3}"/>
          </ac:spMkLst>
        </pc:spChg>
        <pc:spChg chg="add del mod">
          <ac:chgData name="ShimizuMaki" userId="bd6af28e-facc-4d1e-b2c5-bad232ec32dd" providerId="ADAL" clId="{B1FE450F-15EF-4DC9-8808-7C94317062EE}" dt="2022-12-20T03:59:05" v="27" actId="478"/>
          <ac:spMkLst>
            <pc:docMk/>
            <pc:sldMk cId="3351500081" sldId="313"/>
            <ac:spMk id="6" creationId="{1186147E-FD52-48B2-9CE2-F5F15F23C8DE}"/>
          </ac:spMkLst>
        </pc:spChg>
      </pc:sldChg>
      <pc:sldChg chg="modSp mod">
        <pc:chgData name="ShimizuMaki" userId="bd6af28e-facc-4d1e-b2c5-bad232ec32dd" providerId="ADAL" clId="{B1FE450F-15EF-4DC9-8808-7C94317062EE}" dt="2023-01-11T03:36:30.992" v="855" actId="20577"/>
        <pc:sldMkLst>
          <pc:docMk/>
          <pc:sldMk cId="392569988" sldId="314"/>
        </pc:sldMkLst>
        <pc:spChg chg="mod">
          <ac:chgData name="ShimizuMaki" userId="bd6af28e-facc-4d1e-b2c5-bad232ec32dd" providerId="ADAL" clId="{B1FE450F-15EF-4DC9-8808-7C94317062EE}" dt="2022-12-23T06:11:17.086" v="641" actId="20577"/>
          <ac:spMkLst>
            <pc:docMk/>
            <pc:sldMk cId="392569988" sldId="314"/>
            <ac:spMk id="2" creationId="{EB6A4125-2167-4534-A1AD-4B9CD2805C9E}"/>
          </ac:spMkLst>
        </pc:spChg>
        <pc:spChg chg="mod">
          <ac:chgData name="ShimizuMaki" userId="bd6af28e-facc-4d1e-b2c5-bad232ec32dd" providerId="ADAL" clId="{B1FE450F-15EF-4DC9-8808-7C94317062EE}" dt="2023-01-11T03:36:30.992" v="855" actId="20577"/>
          <ac:spMkLst>
            <pc:docMk/>
            <pc:sldMk cId="392569988" sldId="314"/>
            <ac:spMk id="3" creationId="{0D0530B7-A4F2-46F0-9321-A060227E6DC7}"/>
          </ac:spMkLst>
        </pc:spChg>
      </pc:sldChg>
    </pc:docChg>
  </pc:docChgLst>
  <pc:docChgLst>
    <pc:chgData name="ShimizuMaki" userId="bd6af28e-facc-4d1e-b2c5-bad232ec32dd" providerId="ADAL" clId="{3B11528D-8A29-47A0-B728-BDE675BB4FF3}"/>
    <pc:docChg chg="modSld">
      <pc:chgData name="ShimizuMaki" userId="bd6af28e-facc-4d1e-b2c5-bad232ec32dd" providerId="ADAL" clId="{3B11528D-8A29-47A0-B728-BDE675BB4FF3}" dt="2024-01-30T08:20:17.652" v="9" actId="20577"/>
      <pc:docMkLst>
        <pc:docMk/>
      </pc:docMkLst>
      <pc:sldChg chg="modSp mod">
        <pc:chgData name="ShimizuMaki" userId="bd6af28e-facc-4d1e-b2c5-bad232ec32dd" providerId="ADAL" clId="{3B11528D-8A29-47A0-B728-BDE675BB4FF3}" dt="2024-01-30T08:19:46.152" v="5" actId="20577"/>
        <pc:sldMkLst>
          <pc:docMk/>
          <pc:sldMk cId="2497951348" sldId="256"/>
        </pc:sldMkLst>
        <pc:spChg chg="mod">
          <ac:chgData name="ShimizuMaki" userId="bd6af28e-facc-4d1e-b2c5-bad232ec32dd" providerId="ADAL" clId="{3B11528D-8A29-47A0-B728-BDE675BB4FF3}" dt="2024-01-30T08:19:38.431" v="3" actId="20577"/>
          <ac:spMkLst>
            <pc:docMk/>
            <pc:sldMk cId="2497951348" sldId="256"/>
            <ac:spMk id="3" creationId="{F5B1F7CB-D331-45DB-9077-ADEE2981CC96}"/>
          </ac:spMkLst>
        </pc:spChg>
        <pc:spChg chg="mod">
          <ac:chgData name="ShimizuMaki" userId="bd6af28e-facc-4d1e-b2c5-bad232ec32dd" providerId="ADAL" clId="{3B11528D-8A29-47A0-B728-BDE675BB4FF3}" dt="2024-01-30T08:19:46.152" v="5" actId="20577"/>
          <ac:spMkLst>
            <pc:docMk/>
            <pc:sldMk cId="2497951348" sldId="256"/>
            <ac:spMk id="5" creationId="{4C259723-3F00-40CD-9412-835E9A70C876}"/>
          </ac:spMkLst>
        </pc:spChg>
      </pc:sldChg>
      <pc:sldChg chg="modSp mod">
        <pc:chgData name="ShimizuMaki" userId="bd6af28e-facc-4d1e-b2c5-bad232ec32dd" providerId="ADAL" clId="{3B11528D-8A29-47A0-B728-BDE675BB4FF3}" dt="2024-01-30T08:20:17.652" v="9" actId="20577"/>
        <pc:sldMkLst>
          <pc:docMk/>
          <pc:sldMk cId="882463543" sldId="315"/>
        </pc:sldMkLst>
        <pc:spChg chg="mod">
          <ac:chgData name="ShimizuMaki" userId="bd6af28e-facc-4d1e-b2c5-bad232ec32dd" providerId="ADAL" clId="{3B11528D-8A29-47A0-B728-BDE675BB4FF3}" dt="2024-01-30T08:20:17.652" v="9" actId="20577"/>
          <ac:spMkLst>
            <pc:docMk/>
            <pc:sldMk cId="882463543" sldId="315"/>
            <ac:spMk id="3" creationId="{67AA7795-47FB-442A-9EC3-3BC483386B8B}"/>
          </ac:spMkLst>
        </pc:spChg>
      </pc:sldChg>
    </pc:docChg>
  </pc:docChgLst>
  <pc:docChgLst>
    <pc:chgData name="ShimizuMaki" userId="bd6af28e-facc-4d1e-b2c5-bad232ec32dd" providerId="ADAL" clId="{3E2F6234-2B1E-49A1-A780-39C8B848BF9E}"/>
    <pc:docChg chg="modSld">
      <pc:chgData name="ShimizuMaki" userId="bd6af28e-facc-4d1e-b2c5-bad232ec32dd" providerId="ADAL" clId="{3E2F6234-2B1E-49A1-A780-39C8B848BF9E}" dt="2023-05-25T00:27:38.281" v="41" actId="1038"/>
      <pc:docMkLst>
        <pc:docMk/>
      </pc:docMkLst>
      <pc:sldChg chg="addSp modSp mod">
        <pc:chgData name="ShimizuMaki" userId="bd6af28e-facc-4d1e-b2c5-bad232ec32dd" providerId="ADAL" clId="{3E2F6234-2B1E-49A1-A780-39C8B848BF9E}" dt="2023-05-25T00:27:38.281" v="41" actId="1038"/>
        <pc:sldMkLst>
          <pc:docMk/>
          <pc:sldMk cId="2497951348" sldId="256"/>
        </pc:sldMkLst>
        <pc:spChg chg="add mod">
          <ac:chgData name="ShimizuMaki" userId="bd6af28e-facc-4d1e-b2c5-bad232ec32dd" providerId="ADAL" clId="{3E2F6234-2B1E-49A1-A780-39C8B848BF9E}" dt="2023-05-25T00:27:38.281" v="41" actId="1038"/>
          <ac:spMkLst>
            <pc:docMk/>
            <pc:sldMk cId="2497951348" sldId="256"/>
            <ac:spMk id="7" creationId="{8A0DE91E-C7AE-4D9F-9A23-D1FACCB261C0}"/>
          </ac:spMkLst>
        </pc:spChg>
      </pc:sldChg>
    </pc:docChg>
  </pc:docChgLst>
  <pc:docChgLst>
    <pc:chgData name="ShimizuMaki" userId="bd6af28e-facc-4d1e-b2c5-bad232ec32dd" providerId="ADAL" clId="{B8BF3FB2-91DB-46BB-B068-94D114F9E190}"/>
    <pc:docChg chg="addSld modSld">
      <pc:chgData name="ShimizuMaki" userId="bd6af28e-facc-4d1e-b2c5-bad232ec32dd" providerId="ADAL" clId="{B8BF3FB2-91DB-46BB-B068-94D114F9E190}" dt="2023-04-21T04:05:58.522" v="0"/>
      <pc:docMkLst>
        <pc:docMk/>
      </pc:docMkLst>
      <pc:sldChg chg="add">
        <pc:chgData name="ShimizuMaki" userId="bd6af28e-facc-4d1e-b2c5-bad232ec32dd" providerId="ADAL" clId="{B8BF3FB2-91DB-46BB-B068-94D114F9E190}" dt="2023-04-21T04:05:58.522" v="0"/>
        <pc:sldMkLst>
          <pc:docMk/>
          <pc:sldMk cId="882463543" sldId="315"/>
        </pc:sldMkLst>
      </pc:sldChg>
    </pc:docChg>
  </pc:docChgLst>
  <pc:docChgLst>
    <pc:chgData name="ShimizuMaki" userId="bd6af28e-facc-4d1e-b2c5-bad232ec32dd" providerId="ADAL" clId="{EC03A105-CCDB-4D98-91A5-D9DBBEE1613F}"/>
    <pc:docChg chg="modSld">
      <pc:chgData name="ShimizuMaki" userId="bd6af28e-facc-4d1e-b2c5-bad232ec32dd" providerId="ADAL" clId="{EC03A105-CCDB-4D98-91A5-D9DBBEE1613F}" dt="2023-02-10T02:01:52.396" v="5" actId="20577"/>
      <pc:docMkLst>
        <pc:docMk/>
      </pc:docMkLst>
      <pc:sldChg chg="modSp mod">
        <pc:chgData name="ShimizuMaki" userId="bd6af28e-facc-4d1e-b2c5-bad232ec32dd" providerId="ADAL" clId="{EC03A105-CCDB-4D98-91A5-D9DBBEE1613F}" dt="2023-02-10T02:01:52.396" v="5" actId="20577"/>
        <pc:sldMkLst>
          <pc:docMk/>
          <pc:sldMk cId="4102638677" sldId="260"/>
        </pc:sldMkLst>
        <pc:spChg chg="mod">
          <ac:chgData name="ShimizuMaki" userId="bd6af28e-facc-4d1e-b2c5-bad232ec32dd" providerId="ADAL" clId="{EC03A105-CCDB-4D98-91A5-D9DBBEE1613F}" dt="2023-02-10T02:01:52.396" v="5" actId="20577"/>
          <ac:spMkLst>
            <pc:docMk/>
            <pc:sldMk cId="4102638677" sldId="260"/>
            <ac:spMk id="3" creationId="{1A4E6CEC-A23A-4974-A40D-4A953EEF1EC8}"/>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232F74ED-0353-4CF0-BB03-7EFBB7DE476F}" type="datetimeFigureOut">
              <a:rPr kumimoji="1" lang="ja-JP" altLang="en-US" smtClean="0"/>
              <a:t>2024/1/30</a:t>
            </a:fld>
            <a:endParaRPr kumimoji="1" lang="ja-JP" altLang="en-US"/>
          </a:p>
        </p:txBody>
      </p:sp>
      <p:sp>
        <p:nvSpPr>
          <p:cNvPr id="4" name="スライド イメージ プレースホルダー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F69F60D6-2D73-45DE-B4D6-EC17F033450A}" type="slidenum">
              <a:rPr kumimoji="1" lang="ja-JP" altLang="en-US" smtClean="0"/>
              <a:t>‹#›</a:t>
            </a:fld>
            <a:endParaRPr kumimoji="1" lang="ja-JP" altLang="en-US"/>
          </a:p>
        </p:txBody>
      </p:sp>
    </p:spTree>
    <p:extLst>
      <p:ext uri="{BB962C8B-B14F-4D97-AF65-F5344CB8AC3E}">
        <p14:creationId xmlns:p14="http://schemas.microsoft.com/office/powerpoint/2010/main" val="393662847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moba-ken.jp/project/children/kodomo20220228.html"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sz="1200" dirty="0"/>
          </a:p>
          <a:p>
            <a:r>
              <a:rPr kumimoji="1" lang="ja-JP" altLang="en-US" sz="1200" dirty="0"/>
              <a:t>旧出典</a:t>
            </a:r>
            <a:endParaRPr kumimoji="1" lang="en-US" altLang="ja-JP" sz="1200" dirty="0"/>
          </a:p>
          <a:p>
            <a:r>
              <a:rPr kumimoji="1" lang="en-US" altLang="ja-JP" sz="1200" dirty="0"/>
              <a:t>NTT</a:t>
            </a:r>
            <a:r>
              <a:rPr kumimoji="1" lang="ja-JP" altLang="en-US" sz="1200" dirty="0"/>
              <a:t>ドコモ モバイル社会研究所ホームページ</a:t>
            </a:r>
            <a:r>
              <a:rPr kumimoji="1" lang="en-US" altLang="ja-JP" dirty="0"/>
              <a:t>URL</a:t>
            </a:r>
            <a:r>
              <a:rPr kumimoji="1" lang="ja-JP" altLang="en-US" dirty="0"/>
              <a:t> </a:t>
            </a:r>
            <a:r>
              <a:rPr kumimoji="1" lang="en-US" altLang="ja-JP" sz="1200" dirty="0">
                <a:hlinkClick r:id="rId3"/>
              </a:rPr>
              <a:t>https://www.moba-ken.jp/project/children/kodomo20220228.html</a:t>
            </a:r>
            <a:endParaRPr kumimoji="1" lang="en-US" altLang="ja-JP" sz="1200" dirty="0"/>
          </a:p>
          <a:p>
            <a:endParaRPr kumimoji="1" lang="ja-JP" altLang="en-US" dirty="0"/>
          </a:p>
        </p:txBody>
      </p:sp>
      <p:sp>
        <p:nvSpPr>
          <p:cNvPr id="4" name="スライド番号プレースホルダー 3"/>
          <p:cNvSpPr>
            <a:spLocks noGrp="1"/>
          </p:cNvSpPr>
          <p:nvPr>
            <p:ph type="sldNum" sz="quarter" idx="5"/>
          </p:nvPr>
        </p:nvSpPr>
        <p:spPr/>
        <p:txBody>
          <a:bodyPr/>
          <a:lstStyle/>
          <a:p>
            <a:fld id="{F69F60D6-2D73-45DE-B4D6-EC17F033450A}" type="slidenum">
              <a:rPr kumimoji="1" lang="ja-JP" altLang="en-US" smtClean="0"/>
              <a:t>1</a:t>
            </a:fld>
            <a:endParaRPr kumimoji="1" lang="ja-JP" altLang="en-US"/>
          </a:p>
        </p:txBody>
      </p:sp>
    </p:spTree>
    <p:extLst>
      <p:ext uri="{BB962C8B-B14F-4D97-AF65-F5344CB8AC3E}">
        <p14:creationId xmlns:p14="http://schemas.microsoft.com/office/powerpoint/2010/main" val="32575327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小学校 </a:t>
            </a:r>
            <a:r>
              <a:rPr kumimoji="1" lang="en-US" altLang="ja-JP" dirty="0"/>
              <a:t>5785*45/60</a:t>
            </a:r>
            <a:r>
              <a:rPr kumimoji="1" lang="ja-JP" altLang="en-US" dirty="0"/>
              <a:t>＝</a:t>
            </a:r>
            <a:r>
              <a:rPr kumimoji="1" lang="en-US" altLang="ja-JP" dirty="0"/>
              <a:t>4338.75</a:t>
            </a:r>
          </a:p>
          <a:p>
            <a:r>
              <a:rPr kumimoji="1" lang="ja-JP" altLang="en-US" dirty="0"/>
              <a:t>中学校 </a:t>
            </a:r>
            <a:r>
              <a:rPr kumimoji="1" lang="en-US" altLang="ja-JP" dirty="0"/>
              <a:t>3045*50/60</a:t>
            </a:r>
            <a:r>
              <a:rPr kumimoji="1" lang="ja-JP" altLang="en-US" dirty="0"/>
              <a:t>＝</a:t>
            </a:r>
            <a:r>
              <a:rPr kumimoji="1" lang="en-US" altLang="ja-JP" dirty="0"/>
              <a:t>2537.5</a:t>
            </a:r>
            <a:endParaRPr kumimoji="1" lang="ja-JP" altLang="en-US" dirty="0"/>
          </a:p>
        </p:txBody>
      </p:sp>
      <p:sp>
        <p:nvSpPr>
          <p:cNvPr id="4" name="スライド番号プレースホルダー 3"/>
          <p:cNvSpPr>
            <a:spLocks noGrp="1"/>
          </p:cNvSpPr>
          <p:nvPr>
            <p:ph type="sldNum" sz="quarter" idx="5"/>
          </p:nvPr>
        </p:nvSpPr>
        <p:spPr/>
        <p:txBody>
          <a:bodyPr/>
          <a:lstStyle/>
          <a:p>
            <a:fld id="{F69F60D6-2D73-45DE-B4D6-EC17F033450A}" type="slidenum">
              <a:rPr kumimoji="1" lang="ja-JP" altLang="en-US" smtClean="0"/>
              <a:t>2</a:t>
            </a:fld>
            <a:endParaRPr kumimoji="1" lang="ja-JP" altLang="en-US"/>
          </a:p>
        </p:txBody>
      </p:sp>
    </p:spTree>
    <p:extLst>
      <p:ext uri="{BB962C8B-B14F-4D97-AF65-F5344CB8AC3E}">
        <p14:creationId xmlns:p14="http://schemas.microsoft.com/office/powerpoint/2010/main" val="3695655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0" i="0" dirty="0">
                <a:solidFill>
                  <a:srgbClr val="333333"/>
                </a:solidFill>
                <a:effectLst/>
                <a:latin typeface="Hiragino Kaku Gothic ProN"/>
              </a:rPr>
              <a:t>中学生の裸眼の視力が</a:t>
            </a:r>
            <a:r>
              <a:rPr lang="en-US" altLang="ja-JP" b="0" i="0" dirty="0">
                <a:solidFill>
                  <a:srgbClr val="333333"/>
                </a:solidFill>
                <a:effectLst/>
                <a:latin typeface="Hiragino Kaku Gothic ProN"/>
              </a:rPr>
              <a:t>1.0</a:t>
            </a:r>
            <a:r>
              <a:rPr lang="ja-JP" altLang="en-US" b="0" i="0" dirty="0">
                <a:solidFill>
                  <a:srgbClr val="333333"/>
                </a:solidFill>
                <a:effectLst/>
                <a:latin typeface="Hiragino Kaku Gothic ProN"/>
              </a:rPr>
              <a:t>未満の割合が、令和３年度の</a:t>
            </a:r>
            <a:r>
              <a:rPr lang="zh-TW" altLang="en-US" b="0" i="0" dirty="0">
                <a:solidFill>
                  <a:srgbClr val="333333"/>
                </a:solidFill>
                <a:effectLst/>
                <a:latin typeface="Arial" panose="020B0604020202020204" pitchFamily="34" charset="0"/>
              </a:rPr>
              <a:t>学校保健統計調査</a:t>
            </a:r>
            <a:r>
              <a:rPr lang="ja-JP" altLang="en-US" b="0" i="0" dirty="0">
                <a:solidFill>
                  <a:srgbClr val="333333"/>
                </a:solidFill>
                <a:effectLst/>
                <a:latin typeface="Arial" panose="020B0604020202020204" pitchFamily="34" charset="0"/>
              </a:rPr>
              <a:t>で、</a:t>
            </a:r>
            <a:r>
              <a:rPr lang="ja-JP" altLang="en-US" b="0" i="0" dirty="0">
                <a:solidFill>
                  <a:srgbClr val="333333"/>
                </a:solidFill>
                <a:effectLst/>
                <a:latin typeface="Hiragino Kaku Gothic ProN"/>
              </a:rPr>
              <a:t>調査を始めた</a:t>
            </a:r>
            <a:r>
              <a:rPr lang="en-US" altLang="ja-JP" b="0" i="0" dirty="0">
                <a:solidFill>
                  <a:srgbClr val="333333"/>
                </a:solidFill>
                <a:effectLst/>
                <a:latin typeface="Hiragino Kaku Gothic ProN"/>
              </a:rPr>
              <a:t>1979</a:t>
            </a:r>
            <a:r>
              <a:rPr lang="ja-JP" altLang="en-US" b="0" i="0" dirty="0">
                <a:solidFill>
                  <a:srgbClr val="333333"/>
                </a:solidFill>
                <a:effectLst/>
                <a:latin typeface="Hiragino Kaku Gothic ProN"/>
              </a:rPr>
              <a:t>年以来初めて</a:t>
            </a:r>
            <a:r>
              <a:rPr lang="en-US" altLang="ja-JP" b="0" i="0" dirty="0">
                <a:solidFill>
                  <a:srgbClr val="333333"/>
                </a:solidFill>
                <a:effectLst/>
                <a:latin typeface="Hiragino Kaku Gothic ProN"/>
              </a:rPr>
              <a:t>60</a:t>
            </a:r>
            <a:r>
              <a:rPr lang="ja-JP" altLang="en-US" b="0" i="0" dirty="0">
                <a:solidFill>
                  <a:srgbClr val="333333"/>
                </a:solidFill>
                <a:effectLst/>
                <a:latin typeface="Hiragino Kaku Gothic ProN"/>
              </a:rPr>
              <a:t>％を超えた。</a:t>
            </a:r>
            <a:endParaRPr lang="en-US" altLang="ja-JP" b="0" i="0" dirty="0">
              <a:solidFill>
                <a:srgbClr val="333333"/>
              </a:solidFill>
              <a:effectLst/>
              <a:latin typeface="Hiragino Kaku Gothic ProN"/>
            </a:endParaRPr>
          </a:p>
          <a:p>
            <a:r>
              <a:rPr kumimoji="1" lang="en-US" altLang="ja-JP" dirty="0"/>
              <a:t>https://www3.nhk.or.jp/news/html/20220718/k10013723101000.html</a:t>
            </a:r>
            <a:endParaRPr kumimoji="1" lang="ja-JP" altLang="en-US" dirty="0"/>
          </a:p>
        </p:txBody>
      </p:sp>
      <p:sp>
        <p:nvSpPr>
          <p:cNvPr id="4" name="スライド番号プレースホルダー 3"/>
          <p:cNvSpPr>
            <a:spLocks noGrp="1"/>
          </p:cNvSpPr>
          <p:nvPr>
            <p:ph type="sldNum" sz="quarter" idx="5"/>
          </p:nvPr>
        </p:nvSpPr>
        <p:spPr/>
        <p:txBody>
          <a:bodyPr/>
          <a:lstStyle/>
          <a:p>
            <a:fld id="{F69F60D6-2D73-45DE-B4D6-EC17F033450A}" type="slidenum">
              <a:rPr kumimoji="1" lang="ja-JP" altLang="en-US" smtClean="0"/>
              <a:t>3</a:t>
            </a:fld>
            <a:endParaRPr kumimoji="1" lang="ja-JP" altLang="en-US"/>
          </a:p>
        </p:txBody>
      </p:sp>
    </p:spTree>
    <p:extLst>
      <p:ext uri="{BB962C8B-B14F-4D97-AF65-F5344CB8AC3E}">
        <p14:creationId xmlns:p14="http://schemas.microsoft.com/office/powerpoint/2010/main" val="24232742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F69F60D6-2D73-45DE-B4D6-EC17F033450A}" type="slidenum">
              <a:rPr kumimoji="1" lang="ja-JP" altLang="en-US" smtClean="0"/>
              <a:t>4</a:t>
            </a:fld>
            <a:endParaRPr kumimoji="1" lang="ja-JP" altLang="en-US"/>
          </a:p>
        </p:txBody>
      </p:sp>
    </p:spTree>
    <p:extLst>
      <p:ext uri="{BB962C8B-B14F-4D97-AF65-F5344CB8AC3E}">
        <p14:creationId xmlns:p14="http://schemas.microsoft.com/office/powerpoint/2010/main" val="1454074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dirty="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C58A1B1-151E-45C6-88ED-EA36648131A8}" type="datetime1">
              <a:rPr kumimoji="1" lang="ja-JP" altLang="en-US" smtClean="0"/>
              <a:t>2024/1/30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CDC400-DF52-40B0-8F43-DAE6D250C5CF}" type="slidenum">
              <a:rPr kumimoji="1" lang="ja-JP" altLang="en-US" smtClean="0"/>
              <a:t>‹#›</a:t>
            </a:fld>
            <a:endParaRPr kumimoji="1" lang="ja-JP" altLang="en-US"/>
          </a:p>
        </p:txBody>
      </p:sp>
    </p:spTree>
    <p:extLst>
      <p:ext uri="{BB962C8B-B14F-4D97-AF65-F5344CB8AC3E}">
        <p14:creationId xmlns:p14="http://schemas.microsoft.com/office/powerpoint/2010/main" val="1086615652"/>
      </p:ext>
    </p:extLst>
  </p:cSld>
  <p:clrMapOvr>
    <a:masterClrMapping/>
  </p:clrMapOvr>
  <p:transition spd="slow">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B538416-4221-4768-B428-40DEEC505038}" type="datetime1">
              <a:rPr kumimoji="1" lang="ja-JP" altLang="en-US" smtClean="0"/>
              <a:t>2024/1/30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CDC400-DF52-40B0-8F43-DAE6D250C5CF}" type="slidenum">
              <a:rPr kumimoji="1" lang="ja-JP" altLang="en-US" smtClean="0"/>
              <a:t>‹#›</a:t>
            </a:fld>
            <a:endParaRPr kumimoji="1" lang="ja-JP" altLang="en-US"/>
          </a:p>
        </p:txBody>
      </p:sp>
    </p:spTree>
    <p:extLst>
      <p:ext uri="{BB962C8B-B14F-4D97-AF65-F5344CB8AC3E}">
        <p14:creationId xmlns:p14="http://schemas.microsoft.com/office/powerpoint/2010/main" val="2099501293"/>
      </p:ext>
    </p:extLst>
  </p:cSld>
  <p:clrMapOvr>
    <a:masterClrMapping/>
  </p:clrMapOvr>
  <p:transition spd="slow">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E1CD0BC-DF9D-4E14-A4BB-38174819D994}" type="datetime1">
              <a:rPr kumimoji="1" lang="ja-JP" altLang="en-US" smtClean="0"/>
              <a:t>2024/1/30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CDC400-DF52-40B0-8F43-DAE6D250C5CF}" type="slidenum">
              <a:rPr kumimoji="1" lang="ja-JP" altLang="en-US" smtClean="0"/>
              <a:t>‹#›</a:t>
            </a:fld>
            <a:endParaRPr kumimoji="1" lang="ja-JP" altLang="en-US"/>
          </a:p>
        </p:txBody>
      </p:sp>
    </p:spTree>
    <p:extLst>
      <p:ext uri="{BB962C8B-B14F-4D97-AF65-F5344CB8AC3E}">
        <p14:creationId xmlns:p14="http://schemas.microsoft.com/office/powerpoint/2010/main" val="1234143379"/>
      </p:ext>
    </p:extLst>
  </p:cSld>
  <p:clrMapOvr>
    <a:masterClrMapping/>
  </p:clrMapOvr>
  <p:transition spd="slow">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E8428FA-0DE6-4F4E-B8AB-FA51A78F7374}" type="datetime1">
              <a:rPr kumimoji="1" lang="ja-JP" altLang="en-US" smtClean="0"/>
              <a:t>2024/1/30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CDC400-DF52-40B0-8F43-DAE6D250C5CF}" type="slidenum">
              <a:rPr kumimoji="1" lang="ja-JP" altLang="en-US" smtClean="0"/>
              <a:t>‹#›</a:t>
            </a:fld>
            <a:endParaRPr kumimoji="1" lang="ja-JP" altLang="en-US"/>
          </a:p>
        </p:txBody>
      </p:sp>
    </p:spTree>
    <p:extLst>
      <p:ext uri="{BB962C8B-B14F-4D97-AF65-F5344CB8AC3E}">
        <p14:creationId xmlns:p14="http://schemas.microsoft.com/office/powerpoint/2010/main" val="4131266904"/>
      </p:ext>
    </p:extLst>
  </p:cSld>
  <p:clrMapOvr>
    <a:masterClrMapping/>
  </p:clrMapOvr>
  <p:transition spd="slow">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CF24561-4D53-43F8-B055-357CC78622D9}" type="datetime1">
              <a:rPr kumimoji="1" lang="ja-JP" altLang="en-US" smtClean="0"/>
              <a:t>2024/1/30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CDC400-DF52-40B0-8F43-DAE6D250C5CF}" type="slidenum">
              <a:rPr kumimoji="1" lang="ja-JP" altLang="en-US" smtClean="0"/>
              <a:t>‹#›</a:t>
            </a:fld>
            <a:endParaRPr kumimoji="1" lang="ja-JP" altLang="en-US"/>
          </a:p>
        </p:txBody>
      </p:sp>
    </p:spTree>
    <p:extLst>
      <p:ext uri="{BB962C8B-B14F-4D97-AF65-F5344CB8AC3E}">
        <p14:creationId xmlns:p14="http://schemas.microsoft.com/office/powerpoint/2010/main" val="660711257"/>
      </p:ext>
    </p:extLst>
  </p:cSld>
  <p:clrMapOvr>
    <a:masterClrMapping/>
  </p:clrMapOvr>
  <p:transition spd="slow">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EF4A4D14-39EE-4286-9B6C-369C4DA831AA}" type="datetime1">
              <a:rPr kumimoji="1" lang="ja-JP" altLang="en-US" smtClean="0"/>
              <a:t>2024/1/30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DCDC400-DF52-40B0-8F43-DAE6D250C5CF}" type="slidenum">
              <a:rPr kumimoji="1" lang="ja-JP" altLang="en-US" smtClean="0"/>
              <a:t>‹#›</a:t>
            </a:fld>
            <a:endParaRPr kumimoji="1" lang="ja-JP" altLang="en-US"/>
          </a:p>
        </p:txBody>
      </p:sp>
    </p:spTree>
    <p:extLst>
      <p:ext uri="{BB962C8B-B14F-4D97-AF65-F5344CB8AC3E}">
        <p14:creationId xmlns:p14="http://schemas.microsoft.com/office/powerpoint/2010/main" val="115662959"/>
      </p:ext>
    </p:extLst>
  </p:cSld>
  <p:clrMapOvr>
    <a:masterClrMapping/>
  </p:clrMapOvr>
  <p:transition spd="slow">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3E75158-F785-4BE3-A21F-76C5353C969F}" type="datetime1">
              <a:rPr kumimoji="1" lang="ja-JP" altLang="en-US" smtClean="0"/>
              <a:t>2024/1/30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DCDC400-DF52-40B0-8F43-DAE6D250C5CF}" type="slidenum">
              <a:rPr kumimoji="1" lang="ja-JP" altLang="en-US" smtClean="0"/>
              <a:t>‹#›</a:t>
            </a:fld>
            <a:endParaRPr kumimoji="1" lang="ja-JP" altLang="en-US"/>
          </a:p>
        </p:txBody>
      </p:sp>
    </p:spTree>
    <p:extLst>
      <p:ext uri="{BB962C8B-B14F-4D97-AF65-F5344CB8AC3E}">
        <p14:creationId xmlns:p14="http://schemas.microsoft.com/office/powerpoint/2010/main" val="3820197091"/>
      </p:ext>
    </p:extLst>
  </p:cSld>
  <p:clrMapOvr>
    <a:masterClrMapping/>
  </p:clrMapOvr>
  <p:transition spd="slow">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39307C9C-2FE3-4AE0-8974-80C15F3F6047}" type="datetime1">
              <a:rPr kumimoji="1" lang="ja-JP" altLang="en-US" smtClean="0"/>
              <a:t>2024/1/30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DCDC400-DF52-40B0-8F43-DAE6D250C5CF}" type="slidenum">
              <a:rPr kumimoji="1" lang="ja-JP" altLang="en-US" smtClean="0"/>
              <a:t>‹#›</a:t>
            </a:fld>
            <a:endParaRPr kumimoji="1" lang="ja-JP" altLang="en-US"/>
          </a:p>
        </p:txBody>
      </p:sp>
    </p:spTree>
    <p:extLst>
      <p:ext uri="{BB962C8B-B14F-4D97-AF65-F5344CB8AC3E}">
        <p14:creationId xmlns:p14="http://schemas.microsoft.com/office/powerpoint/2010/main" val="247337023"/>
      </p:ext>
    </p:extLst>
  </p:cSld>
  <p:clrMapOvr>
    <a:masterClrMapping/>
  </p:clrMapOvr>
  <p:transition spd="slow">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B7F44C-4FCF-482B-B74A-DCBDB107D8BA}" type="datetime1">
              <a:rPr kumimoji="1" lang="ja-JP" altLang="en-US" smtClean="0"/>
              <a:t>2024/1/30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DCDC400-DF52-40B0-8F43-DAE6D250C5CF}" type="slidenum">
              <a:rPr kumimoji="1" lang="ja-JP" altLang="en-US" smtClean="0"/>
              <a:t>‹#›</a:t>
            </a:fld>
            <a:endParaRPr kumimoji="1" lang="ja-JP" altLang="en-US"/>
          </a:p>
        </p:txBody>
      </p:sp>
    </p:spTree>
    <p:extLst>
      <p:ext uri="{BB962C8B-B14F-4D97-AF65-F5344CB8AC3E}">
        <p14:creationId xmlns:p14="http://schemas.microsoft.com/office/powerpoint/2010/main" val="2501080163"/>
      </p:ext>
    </p:extLst>
  </p:cSld>
  <p:clrMapOvr>
    <a:masterClrMapping/>
  </p:clrMapOvr>
  <p:transition spd="slow">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DEA3EA3-0469-45B1-A9C5-789174E24021}" type="datetime1">
              <a:rPr kumimoji="1" lang="ja-JP" altLang="en-US" smtClean="0"/>
              <a:t>2024/1/30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DCDC400-DF52-40B0-8F43-DAE6D250C5CF}" type="slidenum">
              <a:rPr kumimoji="1" lang="ja-JP" altLang="en-US" smtClean="0"/>
              <a:t>‹#›</a:t>
            </a:fld>
            <a:endParaRPr kumimoji="1" lang="ja-JP" altLang="en-US"/>
          </a:p>
        </p:txBody>
      </p:sp>
    </p:spTree>
    <p:extLst>
      <p:ext uri="{BB962C8B-B14F-4D97-AF65-F5344CB8AC3E}">
        <p14:creationId xmlns:p14="http://schemas.microsoft.com/office/powerpoint/2010/main" val="2982608151"/>
      </p:ext>
    </p:extLst>
  </p:cSld>
  <p:clrMapOvr>
    <a:masterClrMapping/>
  </p:clrMapOvr>
  <p:transition spd="slow">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C8E6DDC-D2E6-4521-B16A-A69E0CFD623D}" type="datetime1">
              <a:rPr kumimoji="1" lang="ja-JP" altLang="en-US" smtClean="0"/>
              <a:t>2024/1/30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DCDC400-DF52-40B0-8F43-DAE6D250C5CF}" type="slidenum">
              <a:rPr kumimoji="1" lang="ja-JP" altLang="en-US" smtClean="0"/>
              <a:t>‹#›</a:t>
            </a:fld>
            <a:endParaRPr kumimoji="1" lang="ja-JP" altLang="en-US"/>
          </a:p>
        </p:txBody>
      </p:sp>
    </p:spTree>
    <p:extLst>
      <p:ext uri="{BB962C8B-B14F-4D97-AF65-F5344CB8AC3E}">
        <p14:creationId xmlns:p14="http://schemas.microsoft.com/office/powerpoint/2010/main" val="1705321917"/>
      </p:ext>
    </p:extLst>
  </p:cSld>
  <p:clrMapOvr>
    <a:masterClrMapping/>
  </p:clrMapOvr>
  <p:transition spd="slow">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1" name="図 10">
            <a:extLst>
              <a:ext uri="{FF2B5EF4-FFF2-40B4-BE49-F238E27FC236}">
                <a16:creationId xmlns:a16="http://schemas.microsoft.com/office/drawing/2014/main" id="{85F0EC1C-0E11-4CC6-A107-2A0A39CE67ED}"/>
              </a:ext>
            </a:extLst>
          </p:cNvPr>
          <p:cNvPicPr>
            <a:picLocks noChangeAspect="1"/>
          </p:cNvPicPr>
          <p:nvPr userDrawn="1"/>
        </p:nvPicPr>
        <p:blipFill>
          <a:blip r:embed="rId13"/>
          <a:stretch>
            <a:fillRect/>
          </a:stretch>
        </p:blipFill>
        <p:spPr>
          <a:xfrm>
            <a:off x="0" y="2254"/>
            <a:ext cx="9144000" cy="6853491"/>
          </a:xfrm>
          <a:prstGeom prst="rect">
            <a:avLst/>
          </a:prstGeom>
        </p:spPr>
      </p:pic>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ED1CA9-3940-4A0F-95B0-F617D741E1D2}" type="datetime1">
              <a:rPr kumimoji="1" lang="ja-JP" altLang="en-US" smtClean="0"/>
              <a:t>2024/1/30</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CDC400-DF52-40B0-8F43-DAE6D250C5CF}" type="slidenum">
              <a:rPr kumimoji="1" lang="ja-JP" altLang="en-US" smtClean="0"/>
              <a:t>‹#›</a:t>
            </a:fld>
            <a:endParaRPr kumimoji="1" lang="ja-JP" altLang="en-US"/>
          </a:p>
        </p:txBody>
      </p:sp>
    </p:spTree>
    <p:extLst>
      <p:ext uri="{BB962C8B-B14F-4D97-AF65-F5344CB8AC3E}">
        <p14:creationId xmlns:p14="http://schemas.microsoft.com/office/powerpoint/2010/main" val="14894070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wipe/>
  </p:transition>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552BAD5-497B-4B45-9C4F-87048EC2AAF8}"/>
              </a:ext>
            </a:extLst>
          </p:cNvPr>
          <p:cNvSpPr>
            <a:spLocks noGrp="1"/>
          </p:cNvSpPr>
          <p:nvPr>
            <p:ph type="ctrTitle"/>
          </p:nvPr>
        </p:nvSpPr>
        <p:spPr>
          <a:xfrm>
            <a:off x="242454" y="1205489"/>
            <a:ext cx="8659091" cy="2387600"/>
          </a:xfrm>
        </p:spPr>
        <p:txBody>
          <a:bodyPr/>
          <a:lstStyle/>
          <a:p>
            <a:r>
              <a:rPr kumimoji="1" lang="ja-JP" altLang="en-US" dirty="0"/>
              <a:t>スマホ・ネット・ゲーム依存</a:t>
            </a:r>
          </a:p>
        </p:txBody>
      </p:sp>
      <p:sp>
        <p:nvSpPr>
          <p:cNvPr id="3" name="字幕 2">
            <a:extLst>
              <a:ext uri="{FF2B5EF4-FFF2-40B4-BE49-F238E27FC236}">
                <a16:creationId xmlns:a16="http://schemas.microsoft.com/office/drawing/2014/main" id="{F5B1F7CB-D331-45DB-9077-ADEE2981CC96}"/>
              </a:ext>
            </a:extLst>
          </p:cNvPr>
          <p:cNvSpPr>
            <a:spLocks noGrp="1"/>
          </p:cNvSpPr>
          <p:nvPr>
            <p:ph type="subTitle" idx="1"/>
          </p:nvPr>
        </p:nvSpPr>
        <p:spPr>
          <a:xfrm>
            <a:off x="1025236" y="3602038"/>
            <a:ext cx="7338476" cy="1655762"/>
          </a:xfrm>
        </p:spPr>
        <p:txBody>
          <a:bodyPr>
            <a:normAutofit lnSpcReduction="10000"/>
          </a:bodyPr>
          <a:lstStyle/>
          <a:p>
            <a:r>
              <a:rPr kumimoji="1" lang="ja-JP" altLang="en-US" dirty="0"/>
              <a:t>子どもが自分の専用のスマホを所有している割合は、 小学生</a:t>
            </a:r>
            <a:r>
              <a:rPr kumimoji="1" lang="en-US" altLang="ja-JP" dirty="0"/>
              <a:t>44</a:t>
            </a:r>
            <a:r>
              <a:rPr kumimoji="1" lang="ja-JP" altLang="en-US" dirty="0"/>
              <a:t>％、中学生</a:t>
            </a:r>
            <a:r>
              <a:rPr kumimoji="1" lang="en-US" altLang="ja-JP" dirty="0"/>
              <a:t>79</a:t>
            </a:r>
            <a:r>
              <a:rPr kumimoji="1" lang="ja-JP" altLang="en-US" dirty="0"/>
              <a:t>％、高校生</a:t>
            </a:r>
            <a:r>
              <a:rPr kumimoji="1" lang="en-US" altLang="ja-JP" dirty="0"/>
              <a:t>98%</a:t>
            </a:r>
            <a:r>
              <a:rPr kumimoji="1" lang="en-US" altLang="ja-JP" baseline="30000" dirty="0"/>
              <a:t>1)</a:t>
            </a:r>
            <a:r>
              <a:rPr kumimoji="1" lang="ja-JP" altLang="en-US" dirty="0"/>
              <a:t> 。</a:t>
            </a:r>
            <a:endParaRPr kumimoji="1" lang="en-US" altLang="ja-JP" dirty="0"/>
          </a:p>
          <a:p>
            <a:r>
              <a:rPr lang="ja-JP" altLang="en-US" dirty="0"/>
              <a:t>便利なスマホ、没入できるインターネットとゲーム。</a:t>
            </a:r>
            <a:endParaRPr lang="en-US" altLang="ja-JP" dirty="0"/>
          </a:p>
          <a:p>
            <a:r>
              <a:rPr lang="ja-JP" altLang="en-US" dirty="0"/>
              <a:t>上手につきあうことが大切です。</a:t>
            </a:r>
            <a:endParaRPr kumimoji="1" lang="en-US" altLang="ja-JP" dirty="0"/>
          </a:p>
          <a:p>
            <a:endParaRPr kumimoji="1" lang="ja-JP" altLang="en-US" dirty="0"/>
          </a:p>
        </p:txBody>
      </p:sp>
      <p:sp>
        <p:nvSpPr>
          <p:cNvPr id="4" name="スライド番号プレースホルダー 3">
            <a:extLst>
              <a:ext uri="{FF2B5EF4-FFF2-40B4-BE49-F238E27FC236}">
                <a16:creationId xmlns:a16="http://schemas.microsoft.com/office/drawing/2014/main" id="{7CA7F241-F823-4B83-8FB8-E121AFDC13CA}"/>
              </a:ext>
            </a:extLst>
          </p:cNvPr>
          <p:cNvSpPr>
            <a:spLocks noGrp="1"/>
          </p:cNvSpPr>
          <p:nvPr>
            <p:ph type="sldNum" sz="quarter" idx="12"/>
          </p:nvPr>
        </p:nvSpPr>
        <p:spPr/>
        <p:txBody>
          <a:bodyPr/>
          <a:lstStyle/>
          <a:p>
            <a:fld id="{DDCDC400-DF52-40B0-8F43-DAE6D250C5CF}" type="slidenum">
              <a:rPr kumimoji="1" lang="ja-JP" altLang="en-US" smtClean="0"/>
              <a:t>1</a:t>
            </a:fld>
            <a:endParaRPr kumimoji="1" lang="ja-JP" altLang="en-US"/>
          </a:p>
        </p:txBody>
      </p:sp>
      <p:sp>
        <p:nvSpPr>
          <p:cNvPr id="5" name="テキスト ボックス 4">
            <a:extLst>
              <a:ext uri="{FF2B5EF4-FFF2-40B4-BE49-F238E27FC236}">
                <a16:creationId xmlns:a16="http://schemas.microsoft.com/office/drawing/2014/main" id="{4C259723-3F00-40CD-9412-835E9A70C876}"/>
              </a:ext>
            </a:extLst>
          </p:cNvPr>
          <p:cNvSpPr txBox="1"/>
          <p:nvPr/>
        </p:nvSpPr>
        <p:spPr>
          <a:xfrm>
            <a:off x="2754615" y="6273225"/>
            <a:ext cx="5388488" cy="584775"/>
          </a:xfrm>
          <a:prstGeom prst="rect">
            <a:avLst/>
          </a:prstGeom>
          <a:noFill/>
        </p:spPr>
        <p:txBody>
          <a:bodyPr wrap="square" rtlCol="0">
            <a:spAutoFit/>
          </a:bodyPr>
          <a:lstStyle/>
          <a:p>
            <a:r>
              <a:rPr kumimoji="1" lang="en-US" altLang="ja-JP" sz="1600" dirty="0"/>
              <a:t>1</a:t>
            </a:r>
            <a:r>
              <a:rPr kumimoji="1" lang="ja-JP" altLang="en-US" sz="1600" dirty="0"/>
              <a:t>）令和</a:t>
            </a:r>
            <a:r>
              <a:rPr kumimoji="1" lang="en-US" altLang="ja-JP" sz="1600" dirty="0"/>
              <a:t>4</a:t>
            </a:r>
            <a:r>
              <a:rPr kumimoji="1" lang="ja-JP" altLang="en-US" sz="1600" dirty="0"/>
              <a:t>年度青少年のインターネット利用環境実態調査報告</a:t>
            </a:r>
            <a:endParaRPr kumimoji="1" lang="en-US" altLang="ja-JP" sz="1600" dirty="0"/>
          </a:p>
          <a:p>
            <a:pPr algn="r"/>
            <a:r>
              <a:rPr kumimoji="1" lang="ja-JP" altLang="en-US" sz="1600" dirty="0"/>
              <a:t>（内閣府）</a:t>
            </a:r>
            <a:endParaRPr kumimoji="1" lang="en-US" altLang="ja-JP" sz="1600" dirty="0"/>
          </a:p>
        </p:txBody>
      </p:sp>
      <p:sp>
        <p:nvSpPr>
          <p:cNvPr id="6" name="テキスト ボックス 5">
            <a:extLst>
              <a:ext uri="{FF2B5EF4-FFF2-40B4-BE49-F238E27FC236}">
                <a16:creationId xmlns:a16="http://schemas.microsoft.com/office/drawing/2014/main" id="{A68E90C6-E1FB-4BA3-B331-05673CFE1F15}"/>
              </a:ext>
            </a:extLst>
          </p:cNvPr>
          <p:cNvSpPr txBox="1"/>
          <p:nvPr/>
        </p:nvSpPr>
        <p:spPr>
          <a:xfrm>
            <a:off x="684858" y="660698"/>
            <a:ext cx="5456943" cy="461665"/>
          </a:xfrm>
          <a:prstGeom prst="rect">
            <a:avLst/>
          </a:prstGeom>
          <a:noFill/>
        </p:spPr>
        <p:txBody>
          <a:bodyPr wrap="none" rtlCol="0">
            <a:spAutoFit/>
          </a:bodyPr>
          <a:lstStyle/>
          <a:p>
            <a:r>
              <a:rPr kumimoji="1" lang="ja-JP" altLang="en-US" sz="2400" dirty="0"/>
              <a:t>学校薬剤師からのワンポイントアドバイス</a:t>
            </a:r>
          </a:p>
        </p:txBody>
      </p:sp>
      <p:sp>
        <p:nvSpPr>
          <p:cNvPr id="7" name="テキスト ボックス 6">
            <a:extLst>
              <a:ext uri="{FF2B5EF4-FFF2-40B4-BE49-F238E27FC236}">
                <a16:creationId xmlns:a16="http://schemas.microsoft.com/office/drawing/2014/main" id="{8A0DE91E-C7AE-4D9F-9A23-D1FACCB261C0}"/>
              </a:ext>
            </a:extLst>
          </p:cNvPr>
          <p:cNvSpPr txBox="1"/>
          <p:nvPr/>
        </p:nvSpPr>
        <p:spPr>
          <a:xfrm>
            <a:off x="7837535" y="91511"/>
            <a:ext cx="1107996" cy="369332"/>
          </a:xfrm>
          <a:prstGeom prst="rect">
            <a:avLst/>
          </a:prstGeom>
          <a:noFill/>
          <a:ln>
            <a:solidFill>
              <a:srgbClr val="C00000"/>
            </a:solidFill>
          </a:ln>
        </p:spPr>
        <p:style>
          <a:lnRef idx="2">
            <a:schemeClr val="dk1"/>
          </a:lnRef>
          <a:fillRef idx="1">
            <a:schemeClr val="lt1"/>
          </a:fillRef>
          <a:effectRef idx="0">
            <a:schemeClr val="dk1"/>
          </a:effectRef>
          <a:fontRef idx="minor">
            <a:schemeClr val="dk1"/>
          </a:fontRef>
        </p:style>
        <p:txBody>
          <a:bodyPr wrap="none" rtlCol="0">
            <a:spAutoFit/>
          </a:bodyPr>
          <a:lstStyle/>
          <a:p>
            <a:r>
              <a:rPr kumimoji="1" lang="ja-JP" altLang="en-US" dirty="0"/>
              <a:t>中学生用</a:t>
            </a:r>
          </a:p>
        </p:txBody>
      </p:sp>
    </p:spTree>
    <p:extLst>
      <p:ext uri="{BB962C8B-B14F-4D97-AF65-F5344CB8AC3E}">
        <p14:creationId xmlns:p14="http://schemas.microsoft.com/office/powerpoint/2010/main" val="2497951348"/>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C85FC6-9C30-4756-8B73-B0311BDE4B12}"/>
              </a:ext>
            </a:extLst>
          </p:cNvPr>
          <p:cNvSpPr>
            <a:spLocks noGrp="1"/>
          </p:cNvSpPr>
          <p:nvPr>
            <p:ph type="title"/>
          </p:nvPr>
        </p:nvSpPr>
        <p:spPr>
          <a:xfrm>
            <a:off x="628649" y="365126"/>
            <a:ext cx="8264829" cy="1175575"/>
          </a:xfrm>
        </p:spPr>
        <p:txBody>
          <a:bodyPr>
            <a:normAutofit fontScale="90000"/>
          </a:bodyPr>
          <a:lstStyle/>
          <a:p>
            <a:r>
              <a:rPr kumimoji="1" lang="ja-JP" altLang="en-US" dirty="0"/>
              <a:t>今までに何時間スマホに費やした？</a:t>
            </a:r>
          </a:p>
        </p:txBody>
      </p:sp>
      <p:sp>
        <p:nvSpPr>
          <p:cNvPr id="3" name="コンテンツ プレースホルダー 2">
            <a:extLst>
              <a:ext uri="{FF2B5EF4-FFF2-40B4-BE49-F238E27FC236}">
                <a16:creationId xmlns:a16="http://schemas.microsoft.com/office/drawing/2014/main" id="{A21F3DFC-0FAD-42AE-9906-9D674067A6E3}"/>
              </a:ext>
            </a:extLst>
          </p:cNvPr>
          <p:cNvSpPr>
            <a:spLocks noGrp="1"/>
          </p:cNvSpPr>
          <p:nvPr>
            <p:ph idx="1"/>
          </p:nvPr>
        </p:nvSpPr>
        <p:spPr>
          <a:xfrm>
            <a:off x="628650" y="1825625"/>
            <a:ext cx="8099714" cy="4351338"/>
          </a:xfrm>
        </p:spPr>
        <p:txBody>
          <a:bodyPr>
            <a:normAutofit/>
          </a:bodyPr>
          <a:lstStyle/>
          <a:p>
            <a:r>
              <a:rPr kumimoji="1" lang="ja-JP" altLang="en-US" dirty="0"/>
              <a:t>１日の生活を振り返ってみよう。</a:t>
            </a:r>
            <a:endParaRPr kumimoji="1" lang="en-US" altLang="ja-JP" dirty="0"/>
          </a:p>
          <a:p>
            <a:r>
              <a:rPr kumimoji="1" lang="ja-JP" altLang="en-US" dirty="0"/>
              <a:t>スマホを持ち始めてから何時間スマホに費やしたか計算してみよう。</a:t>
            </a:r>
            <a:endParaRPr kumimoji="1" lang="en-US" altLang="ja-JP" dirty="0"/>
          </a:p>
          <a:p>
            <a:r>
              <a:rPr kumimoji="1" lang="ja-JP" altLang="en-US" dirty="0"/>
              <a:t>１日</a:t>
            </a:r>
            <a:r>
              <a:rPr kumimoji="1" lang="en-US" altLang="ja-JP" dirty="0"/>
              <a:t>4</a:t>
            </a:r>
            <a:r>
              <a:rPr kumimoji="1" lang="ja-JP" altLang="en-US" dirty="0"/>
              <a:t>時間　ｘ ３６５日 ｘ </a:t>
            </a:r>
            <a:r>
              <a:rPr lang="en-US" altLang="ja-JP" dirty="0"/>
              <a:t>5</a:t>
            </a:r>
            <a:r>
              <a:rPr kumimoji="1" lang="ja-JP" altLang="en-US" dirty="0"/>
              <a:t>年　＝ </a:t>
            </a:r>
            <a:r>
              <a:rPr kumimoji="1" lang="en-US" altLang="ja-JP" sz="3200" dirty="0"/>
              <a:t>7</a:t>
            </a:r>
            <a:r>
              <a:rPr lang="en-US" altLang="ja-JP" sz="3200" dirty="0"/>
              <a:t>,</a:t>
            </a:r>
            <a:r>
              <a:rPr kumimoji="1" lang="en-US" altLang="ja-JP" sz="3200" dirty="0"/>
              <a:t>300</a:t>
            </a:r>
            <a:r>
              <a:rPr kumimoji="1" lang="ja-JP" altLang="en-US" dirty="0"/>
              <a:t>時間</a:t>
            </a:r>
            <a:endParaRPr kumimoji="1" lang="en-US" altLang="ja-JP" dirty="0"/>
          </a:p>
          <a:p>
            <a:endParaRPr kumimoji="1" lang="en-US" altLang="ja-JP" dirty="0"/>
          </a:p>
          <a:p>
            <a:r>
              <a:rPr lang="ja-JP" altLang="en-US" dirty="0"/>
              <a:t>学校教育法施行規則に定める標準授業時数</a:t>
            </a:r>
            <a:r>
              <a:rPr lang="en-US" altLang="ja-JP" baseline="30000" dirty="0"/>
              <a:t>2)</a:t>
            </a:r>
            <a:r>
              <a:rPr kumimoji="1" lang="ja-JP" altLang="en-US" dirty="0"/>
              <a:t>から小学校４５分、中学校５０分で計算すると</a:t>
            </a:r>
            <a:r>
              <a:rPr kumimoji="1" lang="en-US" altLang="ja-JP" dirty="0"/>
              <a:t>…</a:t>
            </a:r>
            <a:endParaRPr kumimoji="1" lang="en-US" altLang="ja-JP" baseline="30000" dirty="0"/>
          </a:p>
          <a:p>
            <a:pPr marL="0" indent="0">
              <a:buNone/>
            </a:pPr>
            <a:r>
              <a:rPr lang="ja-JP" altLang="en-US" dirty="0"/>
              <a:t>  小中学校の学校の授業時間</a:t>
            </a:r>
            <a:r>
              <a:rPr kumimoji="1" lang="ja-JP" altLang="en-US" sz="3200" dirty="0"/>
              <a:t>　＝ </a:t>
            </a:r>
            <a:r>
              <a:rPr lang="en-US" altLang="ja-JP" sz="3200" dirty="0"/>
              <a:t>6,876</a:t>
            </a:r>
            <a:r>
              <a:rPr lang="ja-JP" altLang="en-US" dirty="0"/>
              <a:t>時間</a:t>
            </a:r>
            <a:endParaRPr kumimoji="1" lang="ja-JP" altLang="en-US" dirty="0"/>
          </a:p>
        </p:txBody>
      </p:sp>
      <p:sp>
        <p:nvSpPr>
          <p:cNvPr id="4" name="スライド番号プレースホルダー 3">
            <a:extLst>
              <a:ext uri="{FF2B5EF4-FFF2-40B4-BE49-F238E27FC236}">
                <a16:creationId xmlns:a16="http://schemas.microsoft.com/office/drawing/2014/main" id="{E867E87E-814A-4ED5-BE3B-C6D0303A4F8D}"/>
              </a:ext>
            </a:extLst>
          </p:cNvPr>
          <p:cNvSpPr>
            <a:spLocks noGrp="1"/>
          </p:cNvSpPr>
          <p:nvPr>
            <p:ph type="sldNum" sz="quarter" idx="12"/>
          </p:nvPr>
        </p:nvSpPr>
        <p:spPr/>
        <p:txBody>
          <a:bodyPr/>
          <a:lstStyle/>
          <a:p>
            <a:fld id="{DDCDC400-DF52-40B0-8F43-DAE6D250C5CF}" type="slidenum">
              <a:rPr kumimoji="1" lang="ja-JP" altLang="en-US" smtClean="0"/>
              <a:t>2</a:t>
            </a:fld>
            <a:endParaRPr kumimoji="1" lang="ja-JP" altLang="en-US"/>
          </a:p>
        </p:txBody>
      </p:sp>
      <p:sp>
        <p:nvSpPr>
          <p:cNvPr id="5" name="テキスト ボックス 4">
            <a:extLst>
              <a:ext uri="{FF2B5EF4-FFF2-40B4-BE49-F238E27FC236}">
                <a16:creationId xmlns:a16="http://schemas.microsoft.com/office/drawing/2014/main" id="{991E41CF-F4DB-45A2-89B4-77935F3B6CE1}"/>
              </a:ext>
            </a:extLst>
          </p:cNvPr>
          <p:cNvSpPr txBox="1"/>
          <p:nvPr/>
        </p:nvSpPr>
        <p:spPr>
          <a:xfrm>
            <a:off x="3366655" y="6356351"/>
            <a:ext cx="4895892" cy="369332"/>
          </a:xfrm>
          <a:prstGeom prst="rect">
            <a:avLst/>
          </a:prstGeom>
          <a:noFill/>
        </p:spPr>
        <p:txBody>
          <a:bodyPr wrap="none" rtlCol="0">
            <a:spAutoFit/>
          </a:bodyPr>
          <a:lstStyle/>
          <a:p>
            <a:r>
              <a:rPr kumimoji="1" lang="en-US" altLang="ja-JP" dirty="0"/>
              <a:t>2</a:t>
            </a:r>
            <a:r>
              <a:rPr kumimoji="1" lang="ja-JP" altLang="en-US" dirty="0"/>
              <a:t>）標準授業時数について（文部科学省、</a:t>
            </a:r>
            <a:r>
              <a:rPr kumimoji="1" lang="en-US" altLang="ja-JP" dirty="0"/>
              <a:t>2021</a:t>
            </a:r>
            <a:r>
              <a:rPr kumimoji="1" lang="ja-JP" altLang="en-US" dirty="0"/>
              <a:t>）</a:t>
            </a:r>
          </a:p>
        </p:txBody>
      </p:sp>
    </p:spTree>
    <p:extLst>
      <p:ext uri="{BB962C8B-B14F-4D97-AF65-F5344CB8AC3E}">
        <p14:creationId xmlns:p14="http://schemas.microsoft.com/office/powerpoint/2010/main" val="335150008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CDF18FF-595E-470D-961F-DE217F74F533}"/>
              </a:ext>
            </a:extLst>
          </p:cNvPr>
          <p:cNvSpPr>
            <a:spLocks noGrp="1"/>
          </p:cNvSpPr>
          <p:nvPr>
            <p:ph type="title"/>
          </p:nvPr>
        </p:nvSpPr>
        <p:spPr>
          <a:xfrm>
            <a:off x="628650" y="365126"/>
            <a:ext cx="8149590" cy="1325563"/>
          </a:xfrm>
        </p:spPr>
        <p:txBody>
          <a:bodyPr/>
          <a:lstStyle/>
          <a:p>
            <a:r>
              <a:rPr kumimoji="1" lang="ja-JP" altLang="en-US" dirty="0"/>
              <a:t>スマホで起きる問題とは？</a:t>
            </a:r>
          </a:p>
        </p:txBody>
      </p:sp>
      <p:sp>
        <p:nvSpPr>
          <p:cNvPr id="3" name="コンテンツ プレースホルダー 2">
            <a:extLst>
              <a:ext uri="{FF2B5EF4-FFF2-40B4-BE49-F238E27FC236}">
                <a16:creationId xmlns:a16="http://schemas.microsoft.com/office/drawing/2014/main" id="{A5FE7939-6738-4035-8167-5E4FF26D92BF}"/>
              </a:ext>
            </a:extLst>
          </p:cNvPr>
          <p:cNvSpPr>
            <a:spLocks noGrp="1"/>
          </p:cNvSpPr>
          <p:nvPr>
            <p:ph idx="1"/>
          </p:nvPr>
        </p:nvSpPr>
        <p:spPr>
          <a:xfrm>
            <a:off x="642505" y="2008187"/>
            <a:ext cx="8416496" cy="4530726"/>
          </a:xfrm>
        </p:spPr>
        <p:txBody>
          <a:bodyPr>
            <a:normAutofit/>
          </a:bodyPr>
          <a:lstStyle/>
          <a:p>
            <a:r>
              <a:rPr kumimoji="1" lang="ja-JP" altLang="en-US" dirty="0"/>
              <a:t>生活習慣の乱れ</a:t>
            </a:r>
            <a:endParaRPr kumimoji="1" lang="en-US" altLang="ja-JP" dirty="0"/>
          </a:p>
          <a:p>
            <a:pPr lvl="1"/>
            <a:r>
              <a:rPr kumimoji="1" lang="ja-JP" altLang="en-US" dirty="0"/>
              <a:t>睡眠不足</a:t>
            </a:r>
            <a:endParaRPr kumimoji="1" lang="en-US" altLang="ja-JP" dirty="0"/>
          </a:p>
          <a:p>
            <a:pPr lvl="1"/>
            <a:r>
              <a:rPr kumimoji="1" lang="ja-JP" altLang="en-US" dirty="0"/>
              <a:t>勉強時間の不足、読書時間の減少</a:t>
            </a:r>
            <a:endParaRPr kumimoji="1" lang="en-US" altLang="ja-JP" dirty="0"/>
          </a:p>
          <a:p>
            <a:r>
              <a:rPr lang="ja-JP" altLang="en-US" dirty="0"/>
              <a:t>視力障害</a:t>
            </a:r>
            <a:endParaRPr lang="en-US" altLang="ja-JP" dirty="0"/>
          </a:p>
          <a:p>
            <a:pPr lvl="1"/>
            <a:r>
              <a:rPr lang="ja-JP" altLang="en-US" dirty="0"/>
              <a:t>視力低下（長時間、小さな画面を近くで見続けるため）</a:t>
            </a:r>
            <a:endParaRPr lang="en-US" altLang="ja-JP" dirty="0"/>
          </a:p>
          <a:p>
            <a:pPr lvl="1"/>
            <a:r>
              <a:rPr lang="ja-JP" altLang="en-US" dirty="0"/>
              <a:t>急性内斜視（後天性の内斜視。右眼か左眼どちらかの視線が内側に向かっている状態になり、ものが二重に見える）</a:t>
            </a:r>
            <a:endParaRPr lang="en-US" altLang="ja-JP" dirty="0"/>
          </a:p>
          <a:p>
            <a:pPr lvl="1"/>
            <a:endParaRPr lang="en-US" altLang="ja-JP" dirty="0"/>
          </a:p>
          <a:p>
            <a:r>
              <a:rPr lang="en-US" altLang="ja-JP" dirty="0"/>
              <a:t>SNS</a:t>
            </a:r>
            <a:r>
              <a:rPr lang="ja-JP" altLang="en-US" dirty="0"/>
              <a:t>トラブル（いじめ）</a:t>
            </a:r>
            <a:endParaRPr lang="en-US" altLang="ja-JP" dirty="0"/>
          </a:p>
          <a:p>
            <a:r>
              <a:rPr lang="ja-JP" altLang="en-US" dirty="0"/>
              <a:t>事件や犯罪に巻き込まれる</a:t>
            </a:r>
            <a:endParaRPr lang="en-US" altLang="ja-JP" dirty="0"/>
          </a:p>
        </p:txBody>
      </p:sp>
      <p:sp>
        <p:nvSpPr>
          <p:cNvPr id="4" name="スライド番号プレースホルダー 3">
            <a:extLst>
              <a:ext uri="{FF2B5EF4-FFF2-40B4-BE49-F238E27FC236}">
                <a16:creationId xmlns:a16="http://schemas.microsoft.com/office/drawing/2014/main" id="{DE6929E5-B88B-46E2-B3C4-D78D1229BE8C}"/>
              </a:ext>
            </a:extLst>
          </p:cNvPr>
          <p:cNvSpPr>
            <a:spLocks noGrp="1"/>
          </p:cNvSpPr>
          <p:nvPr>
            <p:ph type="sldNum" sz="quarter" idx="12"/>
          </p:nvPr>
        </p:nvSpPr>
        <p:spPr/>
        <p:txBody>
          <a:bodyPr/>
          <a:lstStyle/>
          <a:p>
            <a:fld id="{DDCDC400-DF52-40B0-8F43-DAE6D250C5CF}" type="slidenum">
              <a:rPr kumimoji="1" lang="ja-JP" altLang="en-US" smtClean="0"/>
              <a:t>3</a:t>
            </a:fld>
            <a:endParaRPr kumimoji="1" lang="ja-JP" altLang="en-US"/>
          </a:p>
        </p:txBody>
      </p:sp>
      <p:sp>
        <p:nvSpPr>
          <p:cNvPr id="5" name="テキスト ボックス 4">
            <a:extLst>
              <a:ext uri="{FF2B5EF4-FFF2-40B4-BE49-F238E27FC236}">
                <a16:creationId xmlns:a16="http://schemas.microsoft.com/office/drawing/2014/main" id="{24FE2A2B-45FA-4443-BD61-3BF749EBB8A2}"/>
              </a:ext>
            </a:extLst>
          </p:cNvPr>
          <p:cNvSpPr txBox="1"/>
          <p:nvPr/>
        </p:nvSpPr>
        <p:spPr>
          <a:xfrm>
            <a:off x="262340" y="1557051"/>
            <a:ext cx="3897221" cy="584775"/>
          </a:xfrm>
          <a:prstGeom prst="rect">
            <a:avLst/>
          </a:prstGeom>
          <a:noFill/>
        </p:spPr>
        <p:txBody>
          <a:bodyPr wrap="none" rtlCol="0">
            <a:spAutoFit/>
          </a:bodyPr>
          <a:lstStyle/>
          <a:p>
            <a:r>
              <a:rPr kumimoji="1" lang="ja-JP" altLang="en-US" sz="3200" dirty="0"/>
              <a:t>心身に現れる（依存）</a:t>
            </a:r>
          </a:p>
        </p:txBody>
      </p:sp>
      <p:sp>
        <p:nvSpPr>
          <p:cNvPr id="6" name="テキスト ボックス 5">
            <a:extLst>
              <a:ext uri="{FF2B5EF4-FFF2-40B4-BE49-F238E27FC236}">
                <a16:creationId xmlns:a16="http://schemas.microsoft.com/office/drawing/2014/main" id="{43D73CE0-5132-4513-9E2E-70826B642E8F}"/>
              </a:ext>
            </a:extLst>
          </p:cNvPr>
          <p:cNvSpPr txBox="1"/>
          <p:nvPr/>
        </p:nvSpPr>
        <p:spPr>
          <a:xfrm>
            <a:off x="262340" y="4771595"/>
            <a:ext cx="1826141" cy="584775"/>
          </a:xfrm>
          <a:prstGeom prst="rect">
            <a:avLst/>
          </a:prstGeom>
          <a:noFill/>
        </p:spPr>
        <p:txBody>
          <a:bodyPr wrap="none" rtlCol="0">
            <a:spAutoFit/>
          </a:bodyPr>
          <a:lstStyle/>
          <a:p>
            <a:r>
              <a:rPr kumimoji="1" lang="ja-JP" altLang="en-US" sz="3200" dirty="0"/>
              <a:t>人間関係</a:t>
            </a:r>
          </a:p>
        </p:txBody>
      </p:sp>
    </p:spTree>
    <p:extLst>
      <p:ext uri="{BB962C8B-B14F-4D97-AF65-F5344CB8AC3E}">
        <p14:creationId xmlns:p14="http://schemas.microsoft.com/office/powerpoint/2010/main" val="2456319136"/>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7FD046D-50C9-4599-8762-7C91B5062020}"/>
              </a:ext>
            </a:extLst>
          </p:cNvPr>
          <p:cNvSpPr>
            <a:spLocks noGrp="1"/>
          </p:cNvSpPr>
          <p:nvPr>
            <p:ph type="title"/>
          </p:nvPr>
        </p:nvSpPr>
        <p:spPr/>
        <p:txBody>
          <a:bodyPr/>
          <a:lstStyle/>
          <a:p>
            <a:r>
              <a:rPr kumimoji="1" lang="ja-JP" altLang="en-US" dirty="0"/>
              <a:t>あなたはスマホ依存？</a:t>
            </a:r>
          </a:p>
        </p:txBody>
      </p:sp>
      <p:sp>
        <p:nvSpPr>
          <p:cNvPr id="3" name="コンテンツ プレースホルダー 2">
            <a:extLst>
              <a:ext uri="{FF2B5EF4-FFF2-40B4-BE49-F238E27FC236}">
                <a16:creationId xmlns:a16="http://schemas.microsoft.com/office/drawing/2014/main" id="{568822D8-0D0B-4E89-9C7B-83468BACF1DD}"/>
              </a:ext>
            </a:extLst>
          </p:cNvPr>
          <p:cNvSpPr>
            <a:spLocks noGrp="1"/>
          </p:cNvSpPr>
          <p:nvPr>
            <p:ph idx="1"/>
          </p:nvPr>
        </p:nvSpPr>
        <p:spPr>
          <a:xfrm>
            <a:off x="512619" y="1825625"/>
            <a:ext cx="8534400" cy="4076411"/>
          </a:xfrm>
        </p:spPr>
        <p:txBody>
          <a:bodyPr>
            <a:normAutofit fontScale="92500" lnSpcReduction="10000"/>
          </a:bodyPr>
          <a:lstStyle/>
          <a:p>
            <a:pPr marL="514350" indent="-514350">
              <a:buFont typeface="+mj-lt"/>
              <a:buAutoNum type="arabicPeriod"/>
            </a:pPr>
            <a:r>
              <a:rPr kumimoji="1" lang="ja-JP" altLang="en-US" dirty="0"/>
              <a:t>スマホをしている最中に話しかけられると、イラッとすることがある</a:t>
            </a:r>
            <a:endParaRPr kumimoji="1" lang="en-US" altLang="ja-JP" dirty="0"/>
          </a:p>
          <a:p>
            <a:pPr marL="514350" indent="-514350">
              <a:buFont typeface="+mj-lt"/>
              <a:buAutoNum type="arabicPeriod"/>
            </a:pPr>
            <a:r>
              <a:rPr kumimoji="1" lang="ja-JP" altLang="en-US" dirty="0"/>
              <a:t>電話や直接話すより、メールの方が本音を言える</a:t>
            </a:r>
            <a:endParaRPr kumimoji="1" lang="en-US" altLang="ja-JP" dirty="0"/>
          </a:p>
          <a:p>
            <a:pPr marL="514350" indent="-514350">
              <a:buFont typeface="+mj-lt"/>
              <a:buAutoNum type="arabicPeriod"/>
            </a:pPr>
            <a:r>
              <a:rPr kumimoji="1" lang="ja-JP" altLang="en-US" dirty="0"/>
              <a:t>スマホのせいで、夜更かしをしてしまったり、寝不足になったりすることがある</a:t>
            </a:r>
            <a:endParaRPr kumimoji="1" lang="en-US" altLang="ja-JP" dirty="0"/>
          </a:p>
          <a:p>
            <a:pPr marL="514350" indent="-514350">
              <a:buFont typeface="+mj-lt"/>
              <a:buAutoNum type="arabicPeriod"/>
            </a:pPr>
            <a:r>
              <a:rPr kumimoji="1" lang="ja-JP" altLang="en-US" dirty="0"/>
              <a:t>スマホを使う時間がだんだん長くなっていると感じる</a:t>
            </a:r>
            <a:endParaRPr kumimoji="1" lang="en-US" altLang="ja-JP" dirty="0"/>
          </a:p>
          <a:p>
            <a:pPr marL="514350" indent="-514350">
              <a:buFont typeface="+mj-lt"/>
              <a:buAutoNum type="arabicPeriod"/>
            </a:pPr>
            <a:r>
              <a:rPr kumimoji="1" lang="ja-JP" altLang="en-US" dirty="0"/>
              <a:t>人と二人でいるときにスマホを使うことがある</a:t>
            </a:r>
            <a:endParaRPr kumimoji="1" lang="en-US" altLang="ja-JP" dirty="0"/>
          </a:p>
          <a:p>
            <a:pPr marL="514350" indent="-514350">
              <a:buFont typeface="+mj-lt"/>
              <a:buAutoNum type="arabicPeriod"/>
            </a:pPr>
            <a:r>
              <a:rPr kumimoji="1" lang="ja-JP" altLang="en-US" dirty="0"/>
              <a:t>歩きながらスマホを使うことがある</a:t>
            </a:r>
            <a:endParaRPr kumimoji="1" lang="en-US" altLang="ja-JP" dirty="0"/>
          </a:p>
          <a:p>
            <a:pPr marL="514350" indent="-514350">
              <a:buFont typeface="+mj-lt"/>
              <a:buAutoNum type="arabicPeriod"/>
            </a:pPr>
            <a:r>
              <a:rPr kumimoji="1" lang="ja-JP" altLang="en-US" dirty="0"/>
              <a:t>電話やメールの着信がないか、無意識にスマホを見ることがある</a:t>
            </a:r>
          </a:p>
        </p:txBody>
      </p:sp>
      <p:sp>
        <p:nvSpPr>
          <p:cNvPr id="4" name="スライド番号プレースホルダー 3">
            <a:extLst>
              <a:ext uri="{FF2B5EF4-FFF2-40B4-BE49-F238E27FC236}">
                <a16:creationId xmlns:a16="http://schemas.microsoft.com/office/drawing/2014/main" id="{51FE19C1-C82D-45A4-95B6-C208E7A08C07}"/>
              </a:ext>
            </a:extLst>
          </p:cNvPr>
          <p:cNvSpPr>
            <a:spLocks noGrp="1"/>
          </p:cNvSpPr>
          <p:nvPr>
            <p:ph type="sldNum" sz="quarter" idx="12"/>
          </p:nvPr>
        </p:nvSpPr>
        <p:spPr/>
        <p:txBody>
          <a:bodyPr/>
          <a:lstStyle/>
          <a:p>
            <a:fld id="{DDCDC400-DF52-40B0-8F43-DAE6D250C5CF}" type="slidenum">
              <a:rPr kumimoji="1" lang="ja-JP" altLang="en-US" smtClean="0"/>
              <a:t>4</a:t>
            </a:fld>
            <a:endParaRPr kumimoji="1" lang="ja-JP" altLang="en-US"/>
          </a:p>
        </p:txBody>
      </p:sp>
      <p:sp>
        <p:nvSpPr>
          <p:cNvPr id="6" name="テキスト ボックス 5">
            <a:extLst>
              <a:ext uri="{FF2B5EF4-FFF2-40B4-BE49-F238E27FC236}">
                <a16:creationId xmlns:a16="http://schemas.microsoft.com/office/drawing/2014/main" id="{8A4B13E7-18D5-4C81-9519-737AF9BDD4BF}"/>
              </a:ext>
            </a:extLst>
          </p:cNvPr>
          <p:cNvSpPr txBox="1"/>
          <p:nvPr/>
        </p:nvSpPr>
        <p:spPr>
          <a:xfrm>
            <a:off x="1243584" y="5807631"/>
            <a:ext cx="7346948" cy="369332"/>
          </a:xfrm>
          <a:prstGeom prst="rect">
            <a:avLst/>
          </a:prstGeom>
          <a:noFill/>
        </p:spPr>
        <p:txBody>
          <a:bodyPr wrap="none" rtlCol="0">
            <a:spAutoFit/>
          </a:bodyPr>
          <a:lstStyle/>
          <a:p>
            <a:r>
              <a:rPr kumimoji="1" lang="en-US" altLang="ja-JP" dirty="0"/>
              <a:t>WSDS</a:t>
            </a:r>
            <a:r>
              <a:rPr kumimoji="1" lang="ja-JP" altLang="en-US" dirty="0"/>
              <a:t>（</a:t>
            </a:r>
            <a:r>
              <a:rPr kumimoji="1" lang="en-US" altLang="ja-JP" dirty="0"/>
              <a:t>Wakayama Smartphone-Dependence Scale</a:t>
            </a:r>
            <a:r>
              <a:rPr kumimoji="1" lang="ja-JP" altLang="en-US" dirty="0"/>
              <a:t>）*より抜粋</a:t>
            </a:r>
          </a:p>
        </p:txBody>
      </p:sp>
      <p:sp>
        <p:nvSpPr>
          <p:cNvPr id="8" name="テキスト ボックス 7">
            <a:extLst>
              <a:ext uri="{FF2B5EF4-FFF2-40B4-BE49-F238E27FC236}">
                <a16:creationId xmlns:a16="http://schemas.microsoft.com/office/drawing/2014/main" id="{8EB9D68E-666E-4F02-92A2-AD66D334BFA4}"/>
              </a:ext>
            </a:extLst>
          </p:cNvPr>
          <p:cNvSpPr txBox="1"/>
          <p:nvPr/>
        </p:nvSpPr>
        <p:spPr>
          <a:xfrm>
            <a:off x="3328416" y="6388885"/>
            <a:ext cx="4437433" cy="338554"/>
          </a:xfrm>
          <a:prstGeom prst="rect">
            <a:avLst/>
          </a:prstGeom>
          <a:noFill/>
        </p:spPr>
        <p:txBody>
          <a:bodyPr wrap="none" rtlCol="0">
            <a:spAutoFit/>
          </a:bodyPr>
          <a:lstStyle/>
          <a:p>
            <a:r>
              <a:rPr kumimoji="1" lang="ja-JP" altLang="en-US" sz="1600" dirty="0"/>
              <a:t>*戸田雅裕ら</a:t>
            </a:r>
            <a:r>
              <a:rPr kumimoji="1" lang="en-US" altLang="ja-JP" sz="1600" dirty="0"/>
              <a:t>, 2015,</a:t>
            </a:r>
            <a:r>
              <a:rPr kumimoji="1" lang="ja-JP" altLang="en-US" sz="1600" dirty="0"/>
              <a:t> </a:t>
            </a:r>
            <a:r>
              <a:rPr kumimoji="1" lang="en-US" altLang="ja-JP" sz="1600" dirty="0"/>
              <a:t>『</a:t>
            </a:r>
            <a:r>
              <a:rPr kumimoji="1" lang="ja-JP" altLang="en-US" sz="1600" dirty="0"/>
              <a:t>日衛誌</a:t>
            </a:r>
            <a:r>
              <a:rPr kumimoji="1" lang="en-US" altLang="ja-JP" sz="1600" dirty="0"/>
              <a:t>』 70, 259-263.</a:t>
            </a:r>
            <a:endParaRPr kumimoji="1" lang="ja-JP" altLang="en-US" sz="1600" dirty="0"/>
          </a:p>
        </p:txBody>
      </p:sp>
    </p:spTree>
    <p:extLst>
      <p:ext uri="{BB962C8B-B14F-4D97-AF65-F5344CB8AC3E}">
        <p14:creationId xmlns:p14="http://schemas.microsoft.com/office/powerpoint/2010/main" val="2127407706"/>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E80821E-54B5-41D4-8DBE-F2286879071D}"/>
              </a:ext>
            </a:extLst>
          </p:cNvPr>
          <p:cNvSpPr>
            <a:spLocks noGrp="1"/>
          </p:cNvSpPr>
          <p:nvPr>
            <p:ph type="title"/>
          </p:nvPr>
        </p:nvSpPr>
        <p:spPr/>
        <p:txBody>
          <a:bodyPr/>
          <a:lstStyle/>
          <a:p>
            <a:r>
              <a:rPr kumimoji="1" lang="ja-JP" altLang="en-US" dirty="0"/>
              <a:t>あなたのネット依存、タイプは？</a:t>
            </a:r>
          </a:p>
        </p:txBody>
      </p:sp>
      <p:sp>
        <p:nvSpPr>
          <p:cNvPr id="3" name="コンテンツ プレースホルダー 2">
            <a:extLst>
              <a:ext uri="{FF2B5EF4-FFF2-40B4-BE49-F238E27FC236}">
                <a16:creationId xmlns:a16="http://schemas.microsoft.com/office/drawing/2014/main" id="{1A4E6CEC-A23A-4974-A40D-4A953EEF1EC8}"/>
              </a:ext>
            </a:extLst>
          </p:cNvPr>
          <p:cNvSpPr>
            <a:spLocks noGrp="1"/>
          </p:cNvSpPr>
          <p:nvPr>
            <p:ph idx="1"/>
          </p:nvPr>
        </p:nvSpPr>
        <p:spPr>
          <a:xfrm>
            <a:off x="235528" y="1825625"/>
            <a:ext cx="8908472" cy="4351338"/>
          </a:xfrm>
        </p:spPr>
        <p:txBody>
          <a:bodyPr>
            <a:normAutofit fontScale="85000" lnSpcReduction="10000"/>
          </a:bodyPr>
          <a:lstStyle/>
          <a:p>
            <a:pPr marL="0" indent="0">
              <a:buNone/>
            </a:pPr>
            <a:r>
              <a:rPr lang="ja-JP" altLang="en-US" sz="4000" dirty="0"/>
              <a:t>ネット依存３つのタイプ 人との関わりで区別</a:t>
            </a:r>
            <a:r>
              <a:rPr lang="en-US" altLang="ja-JP" sz="4000" baseline="30000" dirty="0"/>
              <a:t>3)</a:t>
            </a:r>
          </a:p>
          <a:p>
            <a:pPr marL="0" indent="0">
              <a:buNone/>
            </a:pPr>
            <a:endParaRPr lang="en-US" altLang="ja-JP" baseline="30000" dirty="0"/>
          </a:p>
          <a:p>
            <a:pPr marL="914400" lvl="1" indent="-457200">
              <a:buFont typeface="+mj-ea"/>
              <a:buAutoNum type="circleNumDbPlain"/>
            </a:pPr>
            <a:r>
              <a:rPr kumimoji="1" lang="ja-JP" altLang="en-US" sz="3100" dirty="0"/>
              <a:t>コンテンツ依存：</a:t>
            </a:r>
            <a:r>
              <a:rPr kumimoji="1" lang="en-US" altLang="ja-JP" sz="3100" dirty="0"/>
              <a:t>YouTube</a:t>
            </a:r>
            <a:r>
              <a:rPr kumimoji="1" lang="ja-JP" altLang="en-US" sz="3100"/>
              <a:t>、メルカ</a:t>
            </a:r>
            <a:r>
              <a:rPr kumimoji="1" lang="ja-JP" altLang="en-US" sz="3100" dirty="0"/>
              <a:t>り、ツイキャスなど</a:t>
            </a:r>
            <a:endParaRPr kumimoji="1" lang="en-US" altLang="ja-JP" sz="3100" dirty="0"/>
          </a:p>
          <a:p>
            <a:pPr marL="914400" lvl="1" indent="-457200">
              <a:buFont typeface="+mj-ea"/>
              <a:buAutoNum type="circleNumDbPlain"/>
            </a:pPr>
            <a:r>
              <a:rPr lang="ja-JP" altLang="en-US" sz="3100" dirty="0"/>
              <a:t>つながり依存：</a:t>
            </a:r>
            <a:r>
              <a:rPr lang="en-US" altLang="ja-JP" sz="3100" dirty="0"/>
              <a:t>SNS</a:t>
            </a:r>
            <a:r>
              <a:rPr lang="ja-JP" altLang="en-US" sz="3100" dirty="0"/>
              <a:t>（</a:t>
            </a:r>
            <a:r>
              <a:rPr lang="en-US" altLang="ja-JP" sz="3100" dirty="0"/>
              <a:t>LINE</a:t>
            </a:r>
            <a:r>
              <a:rPr lang="ja-JP" altLang="en-US" sz="3100" dirty="0"/>
              <a:t>、</a:t>
            </a:r>
            <a:r>
              <a:rPr lang="en-US" altLang="ja-JP" sz="3100" dirty="0"/>
              <a:t>Twitter</a:t>
            </a:r>
            <a:r>
              <a:rPr lang="ja-JP" altLang="en-US" sz="3100" dirty="0"/>
              <a:t>、</a:t>
            </a:r>
            <a:r>
              <a:rPr lang="en-US" altLang="ja-JP" sz="3100" dirty="0"/>
              <a:t>Instagram</a:t>
            </a:r>
            <a:r>
              <a:rPr lang="ja-JP" altLang="en-US" sz="3100" dirty="0"/>
              <a:t>など）</a:t>
            </a:r>
            <a:endParaRPr lang="en-US" altLang="ja-JP" sz="3100" dirty="0"/>
          </a:p>
          <a:p>
            <a:pPr marL="914400" lvl="1" indent="-457200">
              <a:buFont typeface="+mj-ea"/>
              <a:buAutoNum type="circleNumDbPlain"/>
            </a:pPr>
            <a:r>
              <a:rPr kumimoji="1" lang="ja-JP" altLang="en-US" sz="3100" dirty="0"/>
              <a:t>ゲーム依存：オンラインゲーム</a:t>
            </a:r>
            <a:endParaRPr kumimoji="1" lang="en-US" altLang="ja-JP" sz="3100" dirty="0"/>
          </a:p>
          <a:p>
            <a:pPr marL="914400" lvl="1" indent="-457200">
              <a:buFont typeface="+mj-ea"/>
              <a:buAutoNum type="circleNumDbPlain"/>
            </a:pPr>
            <a:endParaRPr lang="en-US" altLang="ja-JP" sz="3100" dirty="0"/>
          </a:p>
          <a:p>
            <a:pPr lvl="2"/>
            <a:r>
              <a:rPr lang="ja-JP" altLang="en-US" sz="3800" dirty="0"/>
              <a:t>ネット上だけの人格になっていませんか？</a:t>
            </a:r>
            <a:endParaRPr lang="en-US" altLang="ja-JP" sz="3800" dirty="0"/>
          </a:p>
          <a:p>
            <a:pPr lvl="2"/>
            <a:r>
              <a:rPr kumimoji="1" lang="ja-JP" altLang="en-US" sz="3800" dirty="0"/>
              <a:t>スマホの中に居場所を求めていませんか？</a:t>
            </a:r>
            <a:endParaRPr kumimoji="1" lang="en-US" altLang="ja-JP" sz="3800" dirty="0"/>
          </a:p>
          <a:p>
            <a:endParaRPr kumimoji="1" lang="en-US" altLang="ja-JP" dirty="0"/>
          </a:p>
        </p:txBody>
      </p:sp>
      <p:sp>
        <p:nvSpPr>
          <p:cNvPr id="4" name="スライド番号プレースホルダー 3">
            <a:extLst>
              <a:ext uri="{FF2B5EF4-FFF2-40B4-BE49-F238E27FC236}">
                <a16:creationId xmlns:a16="http://schemas.microsoft.com/office/drawing/2014/main" id="{D552B9DB-F04C-4818-AF6B-3FF3419B2198}"/>
              </a:ext>
            </a:extLst>
          </p:cNvPr>
          <p:cNvSpPr>
            <a:spLocks noGrp="1"/>
          </p:cNvSpPr>
          <p:nvPr>
            <p:ph type="sldNum" sz="quarter" idx="12"/>
          </p:nvPr>
        </p:nvSpPr>
        <p:spPr/>
        <p:txBody>
          <a:bodyPr/>
          <a:lstStyle/>
          <a:p>
            <a:fld id="{DDCDC400-DF52-40B0-8F43-DAE6D250C5CF}" type="slidenum">
              <a:rPr kumimoji="1" lang="ja-JP" altLang="en-US" smtClean="0"/>
              <a:t>5</a:t>
            </a:fld>
            <a:endParaRPr kumimoji="1" lang="ja-JP" altLang="en-US"/>
          </a:p>
        </p:txBody>
      </p:sp>
      <p:sp>
        <p:nvSpPr>
          <p:cNvPr id="5" name="テキスト ボックス 4">
            <a:extLst>
              <a:ext uri="{FF2B5EF4-FFF2-40B4-BE49-F238E27FC236}">
                <a16:creationId xmlns:a16="http://schemas.microsoft.com/office/drawing/2014/main" id="{FC9D499B-BC1E-4631-B7F0-D95C237AEDF2}"/>
              </a:ext>
            </a:extLst>
          </p:cNvPr>
          <p:cNvSpPr txBox="1"/>
          <p:nvPr/>
        </p:nvSpPr>
        <p:spPr>
          <a:xfrm>
            <a:off x="4453891" y="6311899"/>
            <a:ext cx="3802644" cy="584775"/>
          </a:xfrm>
          <a:prstGeom prst="rect">
            <a:avLst/>
          </a:prstGeom>
          <a:noFill/>
        </p:spPr>
        <p:txBody>
          <a:bodyPr wrap="none" rtlCol="0">
            <a:spAutoFit/>
          </a:bodyPr>
          <a:lstStyle/>
          <a:p>
            <a:r>
              <a:rPr kumimoji="1" lang="en-US" altLang="ja-JP" sz="1600" dirty="0"/>
              <a:t>3</a:t>
            </a:r>
            <a:r>
              <a:rPr kumimoji="1" lang="ja-JP" altLang="en-US" sz="1600" dirty="0"/>
              <a:t>）ネット依存にならないために</a:t>
            </a:r>
            <a:endParaRPr kumimoji="1" lang="en-US" altLang="ja-JP" sz="1600" dirty="0"/>
          </a:p>
          <a:p>
            <a:r>
              <a:rPr kumimoji="1" lang="ja-JP" altLang="en-US" sz="1600" dirty="0"/>
              <a:t>（一般社団法人 日本教育情報化振興会）</a:t>
            </a:r>
          </a:p>
        </p:txBody>
      </p:sp>
    </p:spTree>
    <p:extLst>
      <p:ext uri="{BB962C8B-B14F-4D97-AF65-F5344CB8AC3E}">
        <p14:creationId xmlns:p14="http://schemas.microsoft.com/office/powerpoint/2010/main" val="4102638677"/>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B6A4125-2167-4534-A1AD-4B9CD2805C9E}"/>
              </a:ext>
            </a:extLst>
          </p:cNvPr>
          <p:cNvSpPr>
            <a:spLocks noGrp="1"/>
          </p:cNvSpPr>
          <p:nvPr>
            <p:ph type="title"/>
          </p:nvPr>
        </p:nvSpPr>
        <p:spPr>
          <a:xfrm>
            <a:off x="121920" y="365126"/>
            <a:ext cx="9022080" cy="1325563"/>
          </a:xfrm>
        </p:spPr>
        <p:txBody>
          <a:bodyPr>
            <a:normAutofit/>
          </a:bodyPr>
          <a:lstStyle/>
          <a:p>
            <a:r>
              <a:rPr kumimoji="1" lang="ja-JP" altLang="en-US" dirty="0"/>
              <a:t>便利なスマホとの上手なつきあい方！</a:t>
            </a:r>
          </a:p>
        </p:txBody>
      </p:sp>
      <p:sp>
        <p:nvSpPr>
          <p:cNvPr id="3" name="コンテンツ プレースホルダー 2">
            <a:extLst>
              <a:ext uri="{FF2B5EF4-FFF2-40B4-BE49-F238E27FC236}">
                <a16:creationId xmlns:a16="http://schemas.microsoft.com/office/drawing/2014/main" id="{0D0530B7-A4F2-46F0-9321-A060227E6DC7}"/>
              </a:ext>
            </a:extLst>
          </p:cNvPr>
          <p:cNvSpPr>
            <a:spLocks noGrp="1"/>
          </p:cNvSpPr>
          <p:nvPr>
            <p:ph idx="1"/>
          </p:nvPr>
        </p:nvSpPr>
        <p:spPr>
          <a:xfrm>
            <a:off x="628650" y="2266873"/>
            <a:ext cx="8307533" cy="4295036"/>
          </a:xfrm>
        </p:spPr>
        <p:txBody>
          <a:bodyPr>
            <a:normAutofit fontScale="85000" lnSpcReduction="20000"/>
          </a:bodyPr>
          <a:lstStyle/>
          <a:p>
            <a:r>
              <a:rPr kumimoji="1" lang="ja-JP" altLang="en-US" dirty="0"/>
              <a:t>使用時間を決める（</a:t>
            </a:r>
            <a:r>
              <a:rPr lang="ja-JP" altLang="en-US" dirty="0"/>
              <a:t>例：１日２時間</a:t>
            </a:r>
            <a:r>
              <a:rPr kumimoji="1" lang="ja-JP" altLang="en-US" dirty="0"/>
              <a:t>）</a:t>
            </a:r>
            <a:endParaRPr kumimoji="1" lang="en-US" altLang="ja-JP" dirty="0"/>
          </a:p>
          <a:p>
            <a:r>
              <a:rPr lang="ja-JP" altLang="en-US" dirty="0"/>
              <a:t>親にスマホを預けてしまう</a:t>
            </a:r>
            <a:r>
              <a:rPr kumimoji="1" lang="ja-JP" altLang="en-US" dirty="0"/>
              <a:t>（充電器をリビングに置く）</a:t>
            </a:r>
            <a:endParaRPr kumimoji="1" lang="en-US" altLang="ja-JP" dirty="0"/>
          </a:p>
          <a:p>
            <a:r>
              <a:rPr kumimoji="1" lang="ja-JP" altLang="en-US" dirty="0"/>
              <a:t>返信を焦らない</a:t>
            </a:r>
            <a:endParaRPr kumimoji="1" lang="en-US" altLang="ja-JP" dirty="0"/>
          </a:p>
          <a:p>
            <a:r>
              <a:rPr lang="ja-JP" altLang="en-US" dirty="0"/>
              <a:t>歩きスマホはやめる</a:t>
            </a:r>
            <a:endParaRPr kumimoji="1" lang="en-US" altLang="ja-JP" dirty="0"/>
          </a:p>
          <a:p>
            <a:r>
              <a:rPr kumimoji="1" lang="ja-JP" altLang="en-US" dirty="0"/>
              <a:t>布団、トイレ、お風呂にスマホを持ち込まない</a:t>
            </a:r>
            <a:endParaRPr kumimoji="1" lang="en-US" altLang="ja-JP" dirty="0"/>
          </a:p>
          <a:p>
            <a:r>
              <a:rPr lang="ja-JP" altLang="en-US" dirty="0"/>
              <a:t>スマホ以外の趣味を見つけ楽しむ</a:t>
            </a:r>
            <a:endParaRPr lang="en-US" altLang="ja-JP" dirty="0"/>
          </a:p>
          <a:p>
            <a:r>
              <a:rPr lang="ja-JP" altLang="en-US" dirty="0"/>
              <a:t>家族や友達との会話を楽しむ</a:t>
            </a:r>
            <a:endParaRPr kumimoji="1" lang="en-US" altLang="ja-JP" dirty="0"/>
          </a:p>
          <a:p>
            <a:r>
              <a:rPr lang="ja-JP" altLang="en-US" dirty="0"/>
              <a:t>スマホの依存が不安な時は、相談してみる</a:t>
            </a:r>
            <a:endParaRPr lang="en-US" altLang="ja-JP" dirty="0"/>
          </a:p>
          <a:p>
            <a:pPr marL="457200" lvl="1" indent="0">
              <a:buNone/>
            </a:pPr>
            <a:r>
              <a:rPr kumimoji="1" lang="ja-JP" altLang="en-US" dirty="0"/>
              <a:t>チャイルドライン</a:t>
            </a:r>
            <a:r>
              <a:rPr kumimoji="1" lang="en-US" altLang="ja-JP" dirty="0"/>
              <a:t>®</a:t>
            </a:r>
            <a:r>
              <a:rPr kumimoji="1" lang="ja-JP" altLang="en-US" dirty="0"/>
              <a:t>（</a:t>
            </a:r>
            <a:r>
              <a:rPr kumimoji="1" lang="en-US" altLang="ja-JP" dirty="0"/>
              <a:t>18</a:t>
            </a:r>
            <a:r>
              <a:rPr kumimoji="1" lang="ja-JP" altLang="en-US" dirty="0"/>
              <a:t>歳までの子ども専用電話）</a:t>
            </a:r>
            <a:endParaRPr kumimoji="1" lang="en-US" altLang="ja-JP" dirty="0"/>
          </a:p>
          <a:p>
            <a:pPr marL="457200" lvl="1" indent="0">
              <a:buNone/>
            </a:pPr>
            <a:r>
              <a:rPr kumimoji="1" lang="ja-JP" altLang="en-US" dirty="0"/>
              <a:t> </a:t>
            </a:r>
            <a:r>
              <a:rPr kumimoji="1" lang="en-US" altLang="ja-JP" dirty="0"/>
              <a:t>0120-99-7777</a:t>
            </a:r>
            <a:r>
              <a:rPr kumimoji="1" lang="ja-JP" altLang="en-US" dirty="0"/>
              <a:t> </a:t>
            </a:r>
            <a:r>
              <a:rPr kumimoji="1" lang="zh-TW" altLang="en-US" dirty="0"/>
              <a:t>毎日　午後</a:t>
            </a:r>
            <a:r>
              <a:rPr kumimoji="1" lang="en-US" altLang="zh-TW" dirty="0"/>
              <a:t>4</a:t>
            </a:r>
            <a:r>
              <a:rPr kumimoji="1" lang="zh-TW" altLang="en-US" dirty="0"/>
              <a:t>時～午後</a:t>
            </a:r>
            <a:r>
              <a:rPr kumimoji="1" lang="en-US" altLang="zh-TW" dirty="0"/>
              <a:t>9</a:t>
            </a:r>
            <a:r>
              <a:rPr kumimoji="1" lang="zh-TW" altLang="en-US" dirty="0"/>
              <a:t>時</a:t>
            </a:r>
            <a:endParaRPr kumimoji="1" lang="en-US" altLang="zh-TW" dirty="0"/>
          </a:p>
          <a:p>
            <a:pPr marL="457200" lvl="1" indent="0">
              <a:buNone/>
            </a:pPr>
            <a:r>
              <a:rPr lang="ja-JP" altLang="en-US" dirty="0"/>
              <a:t>こどものネットトラブル相談窓口 こたエール</a:t>
            </a:r>
            <a:endParaRPr lang="en-US" altLang="ja-JP" dirty="0"/>
          </a:p>
          <a:p>
            <a:pPr marL="457200" lvl="1" indent="0">
              <a:buNone/>
            </a:pPr>
            <a:r>
              <a:rPr kumimoji="1" lang="ja-JP" altLang="en-US" dirty="0"/>
              <a:t> </a:t>
            </a:r>
            <a:r>
              <a:rPr kumimoji="1" lang="en-US" altLang="ja-JP" dirty="0"/>
              <a:t>0120-1-78302</a:t>
            </a:r>
            <a:r>
              <a:rPr kumimoji="1" lang="ja-JP" altLang="en-US" dirty="0"/>
              <a:t> 毎日（日・祝日以外） 午後３時～午後９時</a:t>
            </a:r>
          </a:p>
        </p:txBody>
      </p:sp>
      <p:sp>
        <p:nvSpPr>
          <p:cNvPr id="4" name="スライド番号プレースホルダー 3">
            <a:extLst>
              <a:ext uri="{FF2B5EF4-FFF2-40B4-BE49-F238E27FC236}">
                <a16:creationId xmlns:a16="http://schemas.microsoft.com/office/drawing/2014/main" id="{08187226-11BB-4382-AA73-0C3ECF541B49}"/>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DCDC400-DF52-40B0-8F43-DAE6D250C5CF}" type="slidenum">
              <a:rPr kumimoji="1" lang="ja-JP" altLang="en-US" sz="1200" b="0" i="0" u="none" strike="noStrike" kern="1200" cap="none" spc="0" normalizeH="0" baseline="0" noProof="0" smtClean="0">
                <a:ln>
                  <a:noFill/>
                </a:ln>
                <a:solidFill>
                  <a:prstClr val="black">
                    <a:tint val="75000"/>
                  </a:prstClr>
                </a:solidFill>
                <a:effectLst/>
                <a:uLnTx/>
                <a:uFillTx/>
                <a:latin typeface="Verdana"/>
                <a:ea typeface="UD デジタル 教科書体 NK-B"/>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1" lang="ja-JP" altLang="en-US" sz="1200" b="0" i="0" u="none" strike="noStrike" kern="1200" cap="none" spc="0" normalizeH="0" baseline="0" noProof="0">
              <a:ln>
                <a:noFill/>
              </a:ln>
              <a:solidFill>
                <a:prstClr val="black">
                  <a:tint val="75000"/>
                </a:prstClr>
              </a:solidFill>
              <a:effectLst/>
              <a:uLnTx/>
              <a:uFillTx/>
              <a:latin typeface="Verdana"/>
              <a:ea typeface="UD デジタル 教科書体 NK-B"/>
              <a:cs typeface="+mn-cs"/>
            </a:endParaRPr>
          </a:p>
        </p:txBody>
      </p:sp>
      <p:sp>
        <p:nvSpPr>
          <p:cNvPr id="6" name="テキスト ボックス 5">
            <a:extLst>
              <a:ext uri="{FF2B5EF4-FFF2-40B4-BE49-F238E27FC236}">
                <a16:creationId xmlns:a16="http://schemas.microsoft.com/office/drawing/2014/main" id="{DDD8C3C5-E953-4A93-B191-1904701E79C9}"/>
              </a:ext>
            </a:extLst>
          </p:cNvPr>
          <p:cNvSpPr txBox="1"/>
          <p:nvPr/>
        </p:nvSpPr>
        <p:spPr>
          <a:xfrm>
            <a:off x="2125362" y="1674618"/>
            <a:ext cx="5097162" cy="523220"/>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prstClr val="black"/>
                </a:solidFill>
                <a:effectLst/>
                <a:uLnTx/>
                <a:uFillTx/>
                <a:latin typeface="Verdana"/>
                <a:ea typeface="UD デジタル 教科書体 NK-B"/>
                <a:cs typeface="+mn-cs"/>
              </a:rPr>
              <a:t>自分で決めるスマホの約束ごと</a:t>
            </a:r>
            <a:endParaRPr kumimoji="0" lang="ja-JP" altLang="en-US" sz="2800" b="0" i="0" u="none" strike="noStrike" kern="1200" cap="none" spc="0" normalizeH="0" baseline="0" noProof="0" dirty="0">
              <a:ln>
                <a:noFill/>
              </a:ln>
              <a:solidFill>
                <a:prstClr val="black"/>
              </a:solidFill>
              <a:effectLst/>
              <a:uLnTx/>
              <a:uFillTx/>
              <a:latin typeface="Verdana"/>
              <a:ea typeface="UD デジタル 教科書体 NK-B"/>
              <a:cs typeface="+mn-cs"/>
            </a:endParaRPr>
          </a:p>
        </p:txBody>
      </p:sp>
    </p:spTree>
    <p:extLst>
      <p:ext uri="{BB962C8B-B14F-4D97-AF65-F5344CB8AC3E}">
        <p14:creationId xmlns:p14="http://schemas.microsoft.com/office/powerpoint/2010/main" val="392569988"/>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24A78A2-F544-44F5-9482-2244561B4257}"/>
              </a:ext>
            </a:extLst>
          </p:cNvPr>
          <p:cNvSpPr>
            <a:spLocks noGrp="1"/>
          </p:cNvSpPr>
          <p:nvPr>
            <p:ph type="title"/>
          </p:nvPr>
        </p:nvSpPr>
        <p:spPr>
          <a:xfrm>
            <a:off x="628649" y="365126"/>
            <a:ext cx="8262431" cy="1325563"/>
          </a:xfrm>
        </p:spPr>
        <p:txBody>
          <a:bodyPr/>
          <a:lstStyle/>
          <a:p>
            <a:r>
              <a:rPr kumimoji="1" lang="ja-JP" altLang="en-US" dirty="0"/>
              <a:t>教材の利用にあたっての注意事項</a:t>
            </a:r>
          </a:p>
        </p:txBody>
      </p:sp>
      <p:sp>
        <p:nvSpPr>
          <p:cNvPr id="3" name="コンテンツ プレースホルダー 2">
            <a:extLst>
              <a:ext uri="{FF2B5EF4-FFF2-40B4-BE49-F238E27FC236}">
                <a16:creationId xmlns:a16="http://schemas.microsoft.com/office/drawing/2014/main" id="{67AA7795-47FB-442A-9EC3-3BC483386B8B}"/>
              </a:ext>
            </a:extLst>
          </p:cNvPr>
          <p:cNvSpPr>
            <a:spLocks noGrp="1"/>
          </p:cNvSpPr>
          <p:nvPr>
            <p:ph idx="1"/>
          </p:nvPr>
        </p:nvSpPr>
        <p:spPr>
          <a:xfrm>
            <a:off x="375730" y="1847851"/>
            <a:ext cx="8515350" cy="4351338"/>
          </a:xfrm>
        </p:spPr>
        <p:txBody>
          <a:bodyPr>
            <a:normAutofit fontScale="85000" lnSpcReduction="10000"/>
          </a:bodyPr>
          <a:lstStyle/>
          <a:p>
            <a:r>
              <a:rPr kumimoji="1" lang="ja-JP" altLang="en-US" dirty="0"/>
              <a:t>無断での使用、転載または複製をすることは固く禁じております。</a:t>
            </a:r>
          </a:p>
          <a:p>
            <a:r>
              <a:rPr kumimoji="1" lang="ja-JP" altLang="en-US" dirty="0"/>
              <a:t>著作権は、ふなばし学校保健＆学校薬剤師研究会に帰属します。</a:t>
            </a:r>
          </a:p>
          <a:p>
            <a:r>
              <a:rPr kumimoji="1" lang="ja-JP" altLang="en-US" dirty="0"/>
              <a:t>使用に際しては、本教材の内容を改変しないときは出典</a:t>
            </a:r>
            <a:r>
              <a:rPr kumimoji="1" lang="en-US" altLang="ja-JP" dirty="0"/>
              <a:t>『</a:t>
            </a:r>
            <a:r>
              <a:rPr kumimoji="1" lang="ja-JP" altLang="en-US" dirty="0"/>
              <a:t>ふなばし学校保健＆学校薬剤師研究会（</a:t>
            </a:r>
            <a:r>
              <a:rPr kumimoji="1" lang="en-US" altLang="ja-JP" dirty="0"/>
              <a:t>JSPS</a:t>
            </a:r>
            <a:r>
              <a:rPr kumimoji="1" lang="ja-JP" altLang="en-US" dirty="0"/>
              <a:t>科研費 </a:t>
            </a:r>
            <a:r>
              <a:rPr kumimoji="1" lang="en-US" altLang="ja-JP" dirty="0"/>
              <a:t>JP22K03010</a:t>
            </a:r>
            <a:r>
              <a:rPr kumimoji="1" lang="ja-JP" altLang="en-US" dirty="0"/>
              <a:t>）</a:t>
            </a:r>
            <a:r>
              <a:rPr kumimoji="1" lang="en-US" altLang="ja-JP" dirty="0"/>
              <a:t>』</a:t>
            </a:r>
            <a:r>
              <a:rPr kumimoji="1" lang="ja-JP" altLang="en-US" dirty="0"/>
              <a:t>を、改変した場合は出典および改変について明記してください。</a:t>
            </a:r>
          </a:p>
          <a:p>
            <a:r>
              <a:rPr kumimoji="1" lang="ja-JP" altLang="en-US" dirty="0"/>
              <a:t>再配布・販売・賃貸など営利を目的にした利用はできません。</a:t>
            </a:r>
            <a:endParaRPr kumimoji="1" lang="en-US" altLang="ja-JP" dirty="0"/>
          </a:p>
          <a:p>
            <a:pPr marL="0" indent="0">
              <a:buNone/>
            </a:pPr>
            <a:endParaRPr kumimoji="1" lang="en-US" altLang="ja-JP" dirty="0"/>
          </a:p>
          <a:p>
            <a:pPr marL="0" indent="0">
              <a:buNone/>
            </a:pPr>
            <a:r>
              <a:rPr kumimoji="1" lang="ja-JP" altLang="en-US" dirty="0"/>
              <a:t>ふなばし学校保健＆学校薬剤師研究会</a:t>
            </a:r>
            <a:r>
              <a:rPr kumimoji="1" lang="ja-JP" altLang="en-US" sz="2200" dirty="0"/>
              <a:t>（</a:t>
            </a:r>
            <a:r>
              <a:rPr kumimoji="1" lang="en-US" altLang="ja-JP" sz="2200"/>
              <a:t>2024.1.</a:t>
            </a:r>
            <a:r>
              <a:rPr kumimoji="1" lang="ja-JP" altLang="en-US" sz="2200" dirty="0"/>
              <a:t>）</a:t>
            </a:r>
            <a:endParaRPr kumimoji="1" lang="en-US" altLang="ja-JP" dirty="0"/>
          </a:p>
          <a:p>
            <a:pPr marL="0" indent="0">
              <a:buNone/>
            </a:pPr>
            <a:r>
              <a:rPr kumimoji="1" lang="en-US" altLang="ja-JP" sz="2400" dirty="0"/>
              <a:t>https://www.lab2.toho-u.ac.jp/phar/doutai/F-SHP/</a:t>
            </a:r>
            <a:endParaRPr kumimoji="1" lang="ja-JP" altLang="en-US" sz="2400" dirty="0"/>
          </a:p>
        </p:txBody>
      </p:sp>
      <p:sp>
        <p:nvSpPr>
          <p:cNvPr id="4" name="スライド番号プレースホルダー 3">
            <a:extLst>
              <a:ext uri="{FF2B5EF4-FFF2-40B4-BE49-F238E27FC236}">
                <a16:creationId xmlns:a16="http://schemas.microsoft.com/office/drawing/2014/main" id="{B0647FAA-D07F-434E-AB4F-20426894D119}"/>
              </a:ext>
            </a:extLst>
          </p:cNvPr>
          <p:cNvSpPr>
            <a:spLocks noGrp="1"/>
          </p:cNvSpPr>
          <p:nvPr>
            <p:ph type="sldNum" sz="quarter" idx="12"/>
          </p:nvPr>
        </p:nvSpPr>
        <p:spPr/>
        <p:txBody>
          <a:bodyPr/>
          <a:lstStyle/>
          <a:p>
            <a:fld id="{DDCDC400-DF52-40B0-8F43-DAE6D250C5CF}" type="slidenum">
              <a:rPr kumimoji="1" lang="ja-JP" altLang="en-US" smtClean="0"/>
              <a:t>7</a:t>
            </a:fld>
            <a:endParaRPr kumimoji="1" lang="ja-JP" altLang="en-US"/>
          </a:p>
        </p:txBody>
      </p:sp>
    </p:spTree>
    <p:extLst>
      <p:ext uri="{BB962C8B-B14F-4D97-AF65-F5344CB8AC3E}">
        <p14:creationId xmlns:p14="http://schemas.microsoft.com/office/powerpoint/2010/main" val="882463543"/>
      </p:ext>
    </p:extLst>
  </p:cSld>
  <p:clrMapOvr>
    <a:masterClrMapping/>
  </p:clrMapOvr>
  <p:transition spd="slow">
    <p:wipe/>
  </p:transition>
</p:sld>
</file>

<file path=ppt/theme/theme1.xml><?xml version="1.0" encoding="utf-8"?>
<a:theme xmlns:a="http://schemas.openxmlformats.org/drawingml/2006/main" name="Office テーマ">
  <a:themeElements>
    <a:clrScheme name="ペーパー">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ユーザー定義 2">
      <a:majorFont>
        <a:latin typeface="Consolas"/>
        <a:ea typeface="UD デジタル 教科書体 NK-B"/>
        <a:cs typeface=""/>
      </a:majorFont>
      <a:minorFont>
        <a:latin typeface="Verdana"/>
        <a:ea typeface="UD デジタル 教科書体 NK-B"/>
        <a:cs typeface=""/>
      </a:minorFont>
    </a:fontScheme>
    <a:fmtScheme name="スモーク ガラス">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25048</TotalTime>
  <Words>794</Words>
  <Application>Microsoft Office PowerPoint</Application>
  <PresentationFormat>画面に合わせる (4:3)</PresentationFormat>
  <Paragraphs>89</Paragraphs>
  <Slides>7</Slides>
  <Notes>4</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7</vt:i4>
      </vt:variant>
    </vt:vector>
  </HeadingPairs>
  <TitlesOfParts>
    <vt:vector size="13" baseType="lpstr">
      <vt:lpstr>Hiragino Kaku Gothic ProN</vt:lpstr>
      <vt:lpstr>游ゴシック</vt:lpstr>
      <vt:lpstr>Arial</vt:lpstr>
      <vt:lpstr>Consolas</vt:lpstr>
      <vt:lpstr>Verdana</vt:lpstr>
      <vt:lpstr>Office テーマ</vt:lpstr>
      <vt:lpstr>スマホ・ネット・ゲーム依存</vt:lpstr>
      <vt:lpstr>今までに何時間スマホに費やした？</vt:lpstr>
      <vt:lpstr>スマホで起きる問題とは？</vt:lpstr>
      <vt:lpstr>あなたはスマホ依存？</vt:lpstr>
      <vt:lpstr>あなたのネット依存、タイプは？</vt:lpstr>
      <vt:lpstr>便利なスマホとの上手なつきあい方！</vt:lpstr>
      <vt:lpstr>教材の利用にあたっての注意事項</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ShimizuMaki</dc:creator>
  <cp:lastModifiedBy>ShimizuMaki</cp:lastModifiedBy>
  <cp:revision>103</cp:revision>
  <cp:lastPrinted>2023-01-10T01:57:17Z</cp:lastPrinted>
  <dcterms:created xsi:type="dcterms:W3CDTF">2022-11-01T07:50:17Z</dcterms:created>
  <dcterms:modified xsi:type="dcterms:W3CDTF">2024-01-30T08:20:21Z</dcterms:modified>
</cp:coreProperties>
</file>