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61" r:id="rId2"/>
    <p:sldId id="264" r:id="rId3"/>
    <p:sldId id="312" r:id="rId4"/>
    <p:sldId id="262" r:id="rId5"/>
    <p:sldId id="265" r:id="rId6"/>
    <p:sldId id="310" r:id="rId7"/>
    <p:sldId id="313" r:id="rId8"/>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3030"/>
    <a:srgbClr val="FFAF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46" autoAdjust="0"/>
    <p:restoredTop sz="84175" autoAdjust="0"/>
  </p:normalViewPr>
  <p:slideViewPr>
    <p:cSldViewPr snapToGrid="0">
      <p:cViewPr varScale="1">
        <p:scale>
          <a:sx n="98" d="100"/>
          <a:sy n="98" d="100"/>
        </p:scale>
        <p:origin x="122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imizuMaki" userId="bd6af28e-facc-4d1e-b2c5-bad232ec32dd" providerId="ADAL" clId="{B49F2882-9AA2-4B8A-A95B-D3B75A506343}"/>
    <pc:docChg chg="modSld">
      <pc:chgData name="ShimizuMaki" userId="bd6af28e-facc-4d1e-b2c5-bad232ec32dd" providerId="ADAL" clId="{B49F2882-9AA2-4B8A-A95B-D3B75A506343}" dt="2023-02-02T00:44:39.514" v="37" actId="20577"/>
      <pc:docMkLst>
        <pc:docMk/>
      </pc:docMkLst>
      <pc:sldChg chg="modSp mod">
        <pc:chgData name="ShimizuMaki" userId="bd6af28e-facc-4d1e-b2c5-bad232ec32dd" providerId="ADAL" clId="{B49F2882-9AA2-4B8A-A95B-D3B75A506343}" dt="2023-02-02T00:44:39.514" v="37" actId="20577"/>
        <pc:sldMkLst>
          <pc:docMk/>
          <pc:sldMk cId="294368523" sldId="262"/>
        </pc:sldMkLst>
        <pc:spChg chg="mod">
          <ac:chgData name="ShimizuMaki" userId="bd6af28e-facc-4d1e-b2c5-bad232ec32dd" providerId="ADAL" clId="{B49F2882-9AA2-4B8A-A95B-D3B75A506343}" dt="2023-02-02T00:44:39.514" v="37" actId="20577"/>
          <ac:spMkLst>
            <pc:docMk/>
            <pc:sldMk cId="294368523" sldId="262"/>
            <ac:spMk id="6" creationId="{F7BA1B3E-109E-4BEB-A384-F7265112CD2B}"/>
          </ac:spMkLst>
        </pc:spChg>
      </pc:sldChg>
      <pc:sldChg chg="modSp mod">
        <pc:chgData name="ShimizuMaki" userId="bd6af28e-facc-4d1e-b2c5-bad232ec32dd" providerId="ADAL" clId="{B49F2882-9AA2-4B8A-A95B-D3B75A506343}" dt="2023-01-31T00:43:48.495" v="3" actId="20577"/>
        <pc:sldMkLst>
          <pc:docMk/>
          <pc:sldMk cId="3985731997" sldId="264"/>
        </pc:sldMkLst>
        <pc:spChg chg="mod">
          <ac:chgData name="ShimizuMaki" userId="bd6af28e-facc-4d1e-b2c5-bad232ec32dd" providerId="ADAL" clId="{B49F2882-9AA2-4B8A-A95B-D3B75A506343}" dt="2023-01-31T00:43:48.495" v="3" actId="20577"/>
          <ac:spMkLst>
            <pc:docMk/>
            <pc:sldMk cId="3985731997" sldId="264"/>
            <ac:spMk id="3" creationId="{FB803717-2573-4C9D-BC1F-5759D79A972A}"/>
          </ac:spMkLst>
        </pc:spChg>
      </pc:sldChg>
    </pc:docChg>
  </pc:docChgLst>
  <pc:docChgLst>
    <pc:chgData name="ShimizuMaki" userId="bd6af28e-facc-4d1e-b2c5-bad232ec32dd" providerId="ADAL" clId="{EB94B6B0-853C-4A68-AE7F-B6169F61D5EB}"/>
    <pc:docChg chg="undo custSel delSld modSld">
      <pc:chgData name="ShimizuMaki" userId="bd6af28e-facc-4d1e-b2c5-bad232ec32dd" providerId="ADAL" clId="{EB94B6B0-853C-4A68-AE7F-B6169F61D5EB}" dt="2023-01-10T06:29:27.728" v="400" actId="20577"/>
      <pc:docMkLst>
        <pc:docMk/>
      </pc:docMkLst>
      <pc:sldChg chg="del">
        <pc:chgData name="ShimizuMaki" userId="bd6af28e-facc-4d1e-b2c5-bad232ec32dd" providerId="ADAL" clId="{EB94B6B0-853C-4A68-AE7F-B6169F61D5EB}" dt="2022-12-19T07:44:54.321" v="0" actId="47"/>
        <pc:sldMkLst>
          <pc:docMk/>
          <pc:sldMk cId="2497951348" sldId="256"/>
        </pc:sldMkLst>
      </pc:sldChg>
      <pc:sldChg chg="del">
        <pc:chgData name="ShimizuMaki" userId="bd6af28e-facc-4d1e-b2c5-bad232ec32dd" providerId="ADAL" clId="{EB94B6B0-853C-4A68-AE7F-B6169F61D5EB}" dt="2022-12-19T07:44:54.321" v="0" actId="47"/>
        <pc:sldMkLst>
          <pc:docMk/>
          <pc:sldMk cId="2456319136" sldId="258"/>
        </pc:sldMkLst>
      </pc:sldChg>
      <pc:sldChg chg="del">
        <pc:chgData name="ShimizuMaki" userId="bd6af28e-facc-4d1e-b2c5-bad232ec32dd" providerId="ADAL" clId="{EB94B6B0-853C-4A68-AE7F-B6169F61D5EB}" dt="2022-12-19T07:44:54.321" v="0" actId="47"/>
        <pc:sldMkLst>
          <pc:docMk/>
          <pc:sldMk cId="2127407706" sldId="259"/>
        </pc:sldMkLst>
      </pc:sldChg>
      <pc:sldChg chg="del">
        <pc:chgData name="ShimizuMaki" userId="bd6af28e-facc-4d1e-b2c5-bad232ec32dd" providerId="ADAL" clId="{EB94B6B0-853C-4A68-AE7F-B6169F61D5EB}" dt="2022-12-19T07:44:54.321" v="0" actId="47"/>
        <pc:sldMkLst>
          <pc:docMk/>
          <pc:sldMk cId="4102638677" sldId="260"/>
        </pc:sldMkLst>
      </pc:sldChg>
      <pc:sldChg chg="modSp mod">
        <pc:chgData name="ShimizuMaki" userId="bd6af28e-facc-4d1e-b2c5-bad232ec32dd" providerId="ADAL" clId="{EB94B6B0-853C-4A68-AE7F-B6169F61D5EB}" dt="2023-01-10T06:29:27.728" v="400" actId="20577"/>
        <pc:sldMkLst>
          <pc:docMk/>
          <pc:sldMk cId="294368523" sldId="262"/>
        </pc:sldMkLst>
        <pc:spChg chg="mod">
          <ac:chgData name="ShimizuMaki" userId="bd6af28e-facc-4d1e-b2c5-bad232ec32dd" providerId="ADAL" clId="{EB94B6B0-853C-4A68-AE7F-B6169F61D5EB}" dt="2022-12-21T03:16:15.400" v="57" actId="20577"/>
          <ac:spMkLst>
            <pc:docMk/>
            <pc:sldMk cId="294368523" sldId="262"/>
            <ac:spMk id="2" creationId="{1688E744-8858-4578-AAB2-1A682BA6D95C}"/>
          </ac:spMkLst>
        </pc:spChg>
        <pc:spChg chg="mod">
          <ac:chgData name="ShimizuMaki" userId="bd6af28e-facc-4d1e-b2c5-bad232ec32dd" providerId="ADAL" clId="{EB94B6B0-853C-4A68-AE7F-B6169F61D5EB}" dt="2023-01-10T06:29:27.728" v="400" actId="20577"/>
          <ac:spMkLst>
            <pc:docMk/>
            <pc:sldMk cId="294368523" sldId="262"/>
            <ac:spMk id="6" creationId="{F7BA1B3E-109E-4BEB-A384-F7265112CD2B}"/>
          </ac:spMkLst>
        </pc:spChg>
      </pc:sldChg>
      <pc:sldChg chg="modSp mod">
        <pc:chgData name="ShimizuMaki" userId="bd6af28e-facc-4d1e-b2c5-bad232ec32dd" providerId="ADAL" clId="{EB94B6B0-853C-4A68-AE7F-B6169F61D5EB}" dt="2022-12-26T06:42:01.370" v="399" actId="20577"/>
        <pc:sldMkLst>
          <pc:docMk/>
          <pc:sldMk cId="3985731997" sldId="264"/>
        </pc:sldMkLst>
        <pc:spChg chg="mod">
          <ac:chgData name="ShimizuMaki" userId="bd6af28e-facc-4d1e-b2c5-bad232ec32dd" providerId="ADAL" clId="{EB94B6B0-853C-4A68-AE7F-B6169F61D5EB}" dt="2022-12-23T07:12:07.044" v="163" actId="20577"/>
          <ac:spMkLst>
            <pc:docMk/>
            <pc:sldMk cId="3985731997" sldId="264"/>
            <ac:spMk id="2" creationId="{8DCC90BE-432A-4948-BCEA-DC01E5830064}"/>
          </ac:spMkLst>
        </pc:spChg>
        <pc:spChg chg="mod">
          <ac:chgData name="ShimizuMaki" userId="bd6af28e-facc-4d1e-b2c5-bad232ec32dd" providerId="ADAL" clId="{EB94B6B0-853C-4A68-AE7F-B6169F61D5EB}" dt="2022-12-26T06:42:01.370" v="399" actId="20577"/>
          <ac:spMkLst>
            <pc:docMk/>
            <pc:sldMk cId="3985731997" sldId="264"/>
            <ac:spMk id="3" creationId="{FB803717-2573-4C9D-BC1F-5759D79A972A}"/>
          </ac:spMkLst>
        </pc:spChg>
        <pc:spChg chg="mod">
          <ac:chgData name="ShimizuMaki" userId="bd6af28e-facc-4d1e-b2c5-bad232ec32dd" providerId="ADAL" clId="{EB94B6B0-853C-4A68-AE7F-B6169F61D5EB}" dt="2022-12-23T07:12:02.260" v="158" actId="20577"/>
          <ac:spMkLst>
            <pc:docMk/>
            <pc:sldMk cId="3985731997" sldId="264"/>
            <ac:spMk id="5" creationId="{8D56DE36-284B-4560-9A1A-DFE8C85933DE}"/>
          </ac:spMkLst>
        </pc:spChg>
      </pc:sldChg>
      <pc:sldChg chg="modSp mod">
        <pc:chgData name="ShimizuMaki" userId="bd6af28e-facc-4d1e-b2c5-bad232ec32dd" providerId="ADAL" clId="{EB94B6B0-853C-4A68-AE7F-B6169F61D5EB}" dt="2022-12-26T06:34:49.586" v="398" actId="14100"/>
        <pc:sldMkLst>
          <pc:docMk/>
          <pc:sldMk cId="2479605856" sldId="265"/>
        </pc:sldMkLst>
        <pc:spChg chg="mod">
          <ac:chgData name="ShimizuMaki" userId="bd6af28e-facc-4d1e-b2c5-bad232ec32dd" providerId="ADAL" clId="{EB94B6B0-853C-4A68-AE7F-B6169F61D5EB}" dt="2022-12-23T07:38:36.875" v="348" actId="20577"/>
          <ac:spMkLst>
            <pc:docMk/>
            <pc:sldMk cId="2479605856" sldId="265"/>
            <ac:spMk id="2" creationId="{24E54B30-3A4E-435B-8C97-42CAE93854B6}"/>
          </ac:spMkLst>
        </pc:spChg>
        <pc:spChg chg="mod">
          <ac:chgData name="ShimizuMaki" userId="bd6af28e-facc-4d1e-b2c5-bad232ec32dd" providerId="ADAL" clId="{EB94B6B0-853C-4A68-AE7F-B6169F61D5EB}" dt="2022-12-26T06:34:49.586" v="398" actId="14100"/>
          <ac:spMkLst>
            <pc:docMk/>
            <pc:sldMk cId="2479605856" sldId="265"/>
            <ac:spMk id="3" creationId="{EC631729-8FAE-4C9C-880D-34D22DE4819E}"/>
          </ac:spMkLst>
        </pc:spChg>
      </pc:sldChg>
      <pc:sldChg chg="del">
        <pc:chgData name="ShimizuMaki" userId="bd6af28e-facc-4d1e-b2c5-bad232ec32dd" providerId="ADAL" clId="{EB94B6B0-853C-4A68-AE7F-B6169F61D5EB}" dt="2022-12-19T07:44:54.321" v="0" actId="47"/>
        <pc:sldMkLst>
          <pc:docMk/>
          <pc:sldMk cId="1108523938" sldId="266"/>
        </pc:sldMkLst>
      </pc:sldChg>
      <pc:sldChg chg="del">
        <pc:chgData name="ShimizuMaki" userId="bd6af28e-facc-4d1e-b2c5-bad232ec32dd" providerId="ADAL" clId="{EB94B6B0-853C-4A68-AE7F-B6169F61D5EB}" dt="2022-12-19T07:44:54.321" v="0" actId="47"/>
        <pc:sldMkLst>
          <pc:docMk/>
          <pc:sldMk cId="1683288440" sldId="294"/>
        </pc:sldMkLst>
      </pc:sldChg>
      <pc:sldChg chg="del">
        <pc:chgData name="ShimizuMaki" userId="bd6af28e-facc-4d1e-b2c5-bad232ec32dd" providerId="ADAL" clId="{EB94B6B0-853C-4A68-AE7F-B6169F61D5EB}" dt="2022-12-19T07:44:54.321" v="0" actId="47"/>
        <pc:sldMkLst>
          <pc:docMk/>
          <pc:sldMk cId="1210514951" sldId="308"/>
        </pc:sldMkLst>
      </pc:sldChg>
      <pc:sldChg chg="modSp mod">
        <pc:chgData name="ShimizuMaki" userId="bd6af28e-facc-4d1e-b2c5-bad232ec32dd" providerId="ADAL" clId="{EB94B6B0-853C-4A68-AE7F-B6169F61D5EB}" dt="2022-12-23T02:51:36.140" v="101" actId="20577"/>
        <pc:sldMkLst>
          <pc:docMk/>
          <pc:sldMk cId="3557108127" sldId="310"/>
        </pc:sldMkLst>
        <pc:spChg chg="mod">
          <ac:chgData name="ShimizuMaki" userId="bd6af28e-facc-4d1e-b2c5-bad232ec32dd" providerId="ADAL" clId="{EB94B6B0-853C-4A68-AE7F-B6169F61D5EB}" dt="2022-12-23T02:51:36.140" v="101" actId="20577"/>
          <ac:spMkLst>
            <pc:docMk/>
            <pc:sldMk cId="3557108127" sldId="310"/>
            <ac:spMk id="2" creationId="{C940B2A4-DBBF-4D50-8712-899AEA136FF0}"/>
          </ac:spMkLst>
        </pc:spChg>
      </pc:sldChg>
      <pc:sldChg chg="modSp mod">
        <pc:chgData name="ShimizuMaki" userId="bd6af28e-facc-4d1e-b2c5-bad232ec32dd" providerId="ADAL" clId="{EB94B6B0-853C-4A68-AE7F-B6169F61D5EB}" dt="2022-12-26T06:34:14.340" v="397" actId="20577"/>
        <pc:sldMkLst>
          <pc:docMk/>
          <pc:sldMk cId="1027663160" sldId="312"/>
        </pc:sldMkLst>
        <pc:spChg chg="mod">
          <ac:chgData name="ShimizuMaki" userId="bd6af28e-facc-4d1e-b2c5-bad232ec32dd" providerId="ADAL" clId="{EB94B6B0-853C-4A68-AE7F-B6169F61D5EB}" dt="2022-12-26T06:34:14.340" v="397" actId="20577"/>
          <ac:spMkLst>
            <pc:docMk/>
            <pc:sldMk cId="1027663160" sldId="312"/>
            <ac:spMk id="3" creationId="{F0FAE391-9F70-4C03-9656-08A03F73830C}"/>
          </ac:spMkLst>
        </pc:spChg>
        <pc:spChg chg="mod">
          <ac:chgData name="ShimizuMaki" userId="bd6af28e-facc-4d1e-b2c5-bad232ec32dd" providerId="ADAL" clId="{EB94B6B0-853C-4A68-AE7F-B6169F61D5EB}" dt="2022-12-20T04:42:25.541" v="1" actId="1076"/>
          <ac:spMkLst>
            <pc:docMk/>
            <pc:sldMk cId="1027663160" sldId="312"/>
            <ac:spMk id="6" creationId="{0C0A5B34-18D6-4F74-ADE9-125153E92A7F}"/>
          </ac:spMkLst>
        </pc:spChg>
      </pc:sldChg>
      <pc:sldChg chg="del">
        <pc:chgData name="ShimizuMaki" userId="bd6af28e-facc-4d1e-b2c5-bad232ec32dd" providerId="ADAL" clId="{EB94B6B0-853C-4A68-AE7F-B6169F61D5EB}" dt="2022-12-19T07:44:54.321" v="0" actId="47"/>
        <pc:sldMkLst>
          <pc:docMk/>
          <pc:sldMk cId="3351500081" sldId="313"/>
        </pc:sldMkLst>
      </pc:sldChg>
    </pc:docChg>
  </pc:docChgLst>
  <pc:docChgLst>
    <pc:chgData name="ShimizuMaki" userId="bd6af28e-facc-4d1e-b2c5-bad232ec32dd" providerId="ADAL" clId="{190018C7-65AD-4628-B25F-1FE98D7777B2}"/>
    <pc:docChg chg="addSld modSld">
      <pc:chgData name="ShimizuMaki" userId="bd6af28e-facc-4d1e-b2c5-bad232ec32dd" providerId="ADAL" clId="{190018C7-65AD-4628-B25F-1FE98D7777B2}" dt="2023-04-21T04:05:39.665" v="0"/>
      <pc:docMkLst>
        <pc:docMk/>
      </pc:docMkLst>
      <pc:sldChg chg="add">
        <pc:chgData name="ShimizuMaki" userId="bd6af28e-facc-4d1e-b2c5-bad232ec32dd" providerId="ADAL" clId="{190018C7-65AD-4628-B25F-1FE98D7777B2}" dt="2023-04-21T04:05:39.665" v="0"/>
        <pc:sldMkLst>
          <pc:docMk/>
          <pc:sldMk cId="882463543" sldId="313"/>
        </pc:sldMkLst>
      </pc:sldChg>
    </pc:docChg>
  </pc:docChgLst>
  <pc:docChgLst>
    <pc:chgData name="ShimizuMaki" userId="bd6af28e-facc-4d1e-b2c5-bad232ec32dd" providerId="ADAL" clId="{5E7B4AFA-E7B4-45C7-9F09-48D487697013}"/>
    <pc:docChg chg="modSld">
      <pc:chgData name="ShimizuMaki" userId="bd6af28e-facc-4d1e-b2c5-bad232ec32dd" providerId="ADAL" clId="{5E7B4AFA-E7B4-45C7-9F09-48D487697013}" dt="2023-05-25T00:28:19.923" v="0"/>
      <pc:docMkLst>
        <pc:docMk/>
      </pc:docMkLst>
      <pc:sldChg chg="addSp modSp">
        <pc:chgData name="ShimizuMaki" userId="bd6af28e-facc-4d1e-b2c5-bad232ec32dd" providerId="ADAL" clId="{5E7B4AFA-E7B4-45C7-9F09-48D487697013}" dt="2023-05-25T00:28:19.923" v="0"/>
        <pc:sldMkLst>
          <pc:docMk/>
          <pc:sldMk cId="3889944046" sldId="261"/>
        </pc:sldMkLst>
        <pc:spChg chg="add mod">
          <ac:chgData name="ShimizuMaki" userId="bd6af28e-facc-4d1e-b2c5-bad232ec32dd" providerId="ADAL" clId="{5E7B4AFA-E7B4-45C7-9F09-48D487697013}" dt="2023-05-25T00:28:19.923" v="0"/>
          <ac:spMkLst>
            <pc:docMk/>
            <pc:sldMk cId="3889944046" sldId="261"/>
            <ac:spMk id="8" creationId="{FEB74E77-18EB-4523-824C-59ACD97208A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232F74ED-0353-4CF0-BB03-7EFBB7DE476F}" type="datetimeFigureOut">
              <a:rPr kumimoji="1" lang="ja-JP" altLang="en-US" smtClean="0"/>
              <a:t>2023/5/25</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69F60D6-2D73-45DE-B4D6-EC17F033450A}" type="slidenum">
              <a:rPr kumimoji="1" lang="ja-JP" altLang="en-US" smtClean="0"/>
              <a:t>‹#›</a:t>
            </a:fld>
            <a:endParaRPr kumimoji="1" lang="ja-JP" altLang="en-US"/>
          </a:p>
        </p:txBody>
      </p:sp>
    </p:spTree>
    <p:extLst>
      <p:ext uri="{BB962C8B-B14F-4D97-AF65-F5344CB8AC3E}">
        <p14:creationId xmlns:p14="http://schemas.microsoft.com/office/powerpoint/2010/main" val="39366284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生活習慣の乱れが一番現れるのが、睡眠問題です。あなたは、大丈夫？</a:t>
            </a:r>
          </a:p>
        </p:txBody>
      </p:sp>
      <p:sp>
        <p:nvSpPr>
          <p:cNvPr id="4" name="スライド番号プレースホルダー 3"/>
          <p:cNvSpPr>
            <a:spLocks noGrp="1"/>
          </p:cNvSpPr>
          <p:nvPr>
            <p:ph type="sldNum" sz="quarter" idx="5"/>
          </p:nvPr>
        </p:nvSpPr>
        <p:spPr/>
        <p:txBody>
          <a:bodyPr/>
          <a:lstStyle/>
          <a:p>
            <a:fld id="{F69F60D6-2D73-45DE-B4D6-EC17F033450A}" type="slidenum">
              <a:rPr kumimoji="1" lang="ja-JP" altLang="en-US" smtClean="0"/>
              <a:t>1</a:t>
            </a:fld>
            <a:endParaRPr kumimoji="1" lang="ja-JP" altLang="en-US"/>
          </a:p>
        </p:txBody>
      </p:sp>
    </p:spTree>
    <p:extLst>
      <p:ext uri="{BB962C8B-B14F-4D97-AF65-F5344CB8AC3E}">
        <p14:creationId xmlns:p14="http://schemas.microsoft.com/office/powerpoint/2010/main" val="1918503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1" i="0" dirty="0">
                <a:solidFill>
                  <a:srgbClr val="222222"/>
                </a:solidFill>
                <a:effectLst/>
                <a:latin typeface="游ゴシック Medium" panose="020B0500000000000000" pitchFamily="50" charset="-128"/>
                <a:ea typeface="游ゴシック Medium" panose="020B0500000000000000" pitchFamily="50" charset="-128"/>
              </a:rPr>
              <a:t>新生児（</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0</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3</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か月）：　</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14-17</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時間</a:t>
            </a:r>
            <a:br>
              <a:rPr lang="ja-JP" altLang="en-US" dirty="0"/>
            </a:b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乳幼児（</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4</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11</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か月）：　</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12-15</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時間</a:t>
            </a:r>
            <a:br>
              <a:rPr lang="ja-JP" altLang="en-US" dirty="0"/>
            </a:b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幼児（</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1</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2</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歳）</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 </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　</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11-14</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時間</a:t>
            </a:r>
            <a:br>
              <a:rPr lang="ja-JP" altLang="en-US" dirty="0"/>
            </a:b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未就学児童（</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3</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5</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歳）：　</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10-13</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時間</a:t>
            </a:r>
            <a:br>
              <a:rPr lang="ja-JP" altLang="en-US" dirty="0"/>
            </a:b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学齢児童（</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6</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13</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歳）</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　 </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9-11</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時間</a:t>
            </a:r>
            <a:br>
              <a:rPr lang="ja-JP" altLang="en-US" dirty="0"/>
            </a:b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10</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代（</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14</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17</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歳）</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 </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　</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8-10</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時間</a:t>
            </a:r>
            <a:br>
              <a:rPr lang="ja-JP" altLang="en-US" dirty="0"/>
            </a:b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若年成人（</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18</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25</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歳）</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　 </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7-9</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時間</a:t>
            </a:r>
            <a:br>
              <a:rPr lang="ja-JP" altLang="en-US" dirty="0"/>
            </a:b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成人（</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26</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64</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歳：）　</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7-9</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時間</a:t>
            </a:r>
            <a:br>
              <a:rPr lang="ja-JP" altLang="en-US" dirty="0"/>
            </a:b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高齢者（</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65</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歳以上）</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　</a:t>
            </a:r>
            <a:r>
              <a:rPr lang="en-US" altLang="ja-JP" b="1" i="0" dirty="0">
                <a:solidFill>
                  <a:srgbClr val="222222"/>
                </a:solidFill>
                <a:effectLst/>
                <a:latin typeface="游ゴシック Medium" panose="020B0500000000000000" pitchFamily="50" charset="-128"/>
                <a:ea typeface="游ゴシック Medium" panose="020B0500000000000000" pitchFamily="50" charset="-128"/>
              </a:rPr>
              <a:t>7-8</a:t>
            </a:r>
            <a:r>
              <a:rPr lang="ja-JP" altLang="en-US" b="1" i="0" dirty="0">
                <a:solidFill>
                  <a:srgbClr val="222222"/>
                </a:solidFill>
                <a:effectLst/>
                <a:latin typeface="游ゴシック Medium" panose="020B0500000000000000" pitchFamily="50" charset="-128"/>
                <a:ea typeface="游ゴシック Medium" panose="020B0500000000000000" pitchFamily="50" charset="-128"/>
              </a:rPr>
              <a:t>時間</a:t>
            </a:r>
            <a:endParaRPr kumimoji="1" lang="ja-JP" altLang="en-US" dirty="0"/>
          </a:p>
        </p:txBody>
      </p:sp>
      <p:sp>
        <p:nvSpPr>
          <p:cNvPr id="4" name="スライド番号プレースホルダー 3"/>
          <p:cNvSpPr>
            <a:spLocks noGrp="1"/>
          </p:cNvSpPr>
          <p:nvPr>
            <p:ph type="sldNum" sz="quarter" idx="5"/>
          </p:nvPr>
        </p:nvSpPr>
        <p:spPr/>
        <p:txBody>
          <a:bodyPr/>
          <a:lstStyle/>
          <a:p>
            <a:fld id="{F69F60D6-2D73-45DE-B4D6-EC17F033450A}" type="slidenum">
              <a:rPr kumimoji="1" lang="ja-JP" altLang="en-US" smtClean="0"/>
              <a:t>3</a:t>
            </a:fld>
            <a:endParaRPr kumimoji="1" lang="ja-JP" altLang="en-US"/>
          </a:p>
        </p:txBody>
      </p:sp>
    </p:spTree>
    <p:extLst>
      <p:ext uri="{BB962C8B-B14F-4D97-AF65-F5344CB8AC3E}">
        <p14:creationId xmlns:p14="http://schemas.microsoft.com/office/powerpoint/2010/main" val="4293889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dirty="0">
                <a:solidFill>
                  <a:srgbClr val="555552"/>
                </a:solidFill>
                <a:effectLst/>
                <a:latin typeface="Hiragino Kaku Gothic ProN"/>
              </a:rPr>
              <a:t>厚労省の</a:t>
            </a:r>
            <a:r>
              <a:rPr lang="en-US" altLang="ja-JP" b="0" i="0" dirty="0">
                <a:solidFill>
                  <a:srgbClr val="555552"/>
                </a:solidFill>
                <a:effectLst/>
                <a:latin typeface="Hiragino Kaku Gothic ProN"/>
              </a:rPr>
              <a:t>e-</a:t>
            </a:r>
            <a:r>
              <a:rPr lang="ja-JP" altLang="en-US" b="0" i="0" dirty="0">
                <a:solidFill>
                  <a:srgbClr val="555552"/>
                </a:solidFill>
                <a:effectLst/>
                <a:latin typeface="Hiragino Kaku Gothic ProN"/>
              </a:rPr>
              <a:t>ヘルスネット：そのまま転載の場合、転載の利用申し込み手続きは不要</a:t>
            </a:r>
            <a:endParaRPr lang="en-US" altLang="ja-JP" b="0" i="0" dirty="0">
              <a:solidFill>
                <a:srgbClr val="555552"/>
              </a:solidFill>
              <a:effectLst/>
              <a:latin typeface="Hiragino Kaku Gothic ProN"/>
            </a:endParaRPr>
          </a:p>
          <a:p>
            <a:r>
              <a:rPr kumimoji="1" lang="en-US" altLang="ja-JP" b="0" i="0" dirty="0">
                <a:solidFill>
                  <a:srgbClr val="555552"/>
                </a:solidFill>
                <a:effectLst/>
                <a:latin typeface="Hiragino Kaku Gothic ProN"/>
              </a:rPr>
              <a:t>https://www.e-healthnet.mhlw.go.jp/information/heart/k-02-008.html</a:t>
            </a:r>
          </a:p>
          <a:p>
            <a:r>
              <a:rPr lang="ja-JP" altLang="en-US" dirty="0"/>
              <a:t>睡眠時随伴症</a:t>
            </a:r>
            <a:r>
              <a:rPr kumimoji="1" lang="ja-JP" altLang="en-US" b="0" i="0" dirty="0">
                <a:solidFill>
                  <a:srgbClr val="555552"/>
                </a:solidFill>
                <a:effectLst/>
                <a:latin typeface="Hiragino Kaku Gothic ProN"/>
              </a:rPr>
              <a:t>：</a:t>
            </a:r>
            <a:r>
              <a:rPr lang="ja-JP" altLang="en-US" b="0" i="0" dirty="0">
                <a:solidFill>
                  <a:srgbClr val="555552"/>
                </a:solidFill>
                <a:effectLst/>
                <a:latin typeface="Hiragino Kaku Gothic ProN"/>
              </a:rPr>
              <a:t>睡眠中におきるねぼけ行動</a:t>
            </a:r>
            <a:endParaRPr kumimoji="1" lang="ja-JP" altLang="en-US" dirty="0"/>
          </a:p>
        </p:txBody>
      </p:sp>
      <p:sp>
        <p:nvSpPr>
          <p:cNvPr id="4" name="スライド番号プレースホルダー 3"/>
          <p:cNvSpPr>
            <a:spLocks noGrp="1"/>
          </p:cNvSpPr>
          <p:nvPr>
            <p:ph type="sldNum" sz="quarter" idx="5"/>
          </p:nvPr>
        </p:nvSpPr>
        <p:spPr/>
        <p:txBody>
          <a:bodyPr/>
          <a:lstStyle/>
          <a:p>
            <a:fld id="{F69F60D6-2D73-45DE-B4D6-EC17F033450A}" type="slidenum">
              <a:rPr kumimoji="1" lang="ja-JP" altLang="en-US" smtClean="0"/>
              <a:t>4</a:t>
            </a:fld>
            <a:endParaRPr kumimoji="1" lang="ja-JP" altLang="en-US"/>
          </a:p>
        </p:txBody>
      </p:sp>
    </p:spTree>
    <p:extLst>
      <p:ext uri="{BB962C8B-B14F-4D97-AF65-F5344CB8AC3E}">
        <p14:creationId xmlns:p14="http://schemas.microsoft.com/office/powerpoint/2010/main" val="359015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r>
              <a:rPr kumimoji="1" lang="ja-JP" altLang="en-US" dirty="0"/>
              <a:t>専門家＝</a:t>
            </a:r>
            <a:r>
              <a:rPr lang="zh-TW" altLang="en-US" sz="1800" b="0" i="0" u="none" strike="noStrike" baseline="0" dirty="0">
                <a:latin typeface="ＭＳ明朝"/>
              </a:rPr>
              <a:t>医師、保健師、看護師、助産師、薬剤師、歯科</a:t>
            </a:r>
            <a:r>
              <a:rPr lang="ja-JP" altLang="en-US" sz="1800" b="0" i="0" u="none" strike="noStrike" baseline="0" dirty="0">
                <a:latin typeface="ＭＳ明朝"/>
              </a:rPr>
              <a:t>医師、管理栄養士、栄養士など</a:t>
            </a:r>
            <a:endParaRPr kumimoji="1" lang="ja-JP" altLang="en-US" dirty="0"/>
          </a:p>
        </p:txBody>
      </p:sp>
      <p:sp>
        <p:nvSpPr>
          <p:cNvPr id="4" name="スライド番号プレースホルダー 3"/>
          <p:cNvSpPr>
            <a:spLocks noGrp="1"/>
          </p:cNvSpPr>
          <p:nvPr>
            <p:ph type="sldNum" sz="quarter" idx="5"/>
          </p:nvPr>
        </p:nvSpPr>
        <p:spPr/>
        <p:txBody>
          <a:bodyPr/>
          <a:lstStyle/>
          <a:p>
            <a:fld id="{F69F60D6-2D73-45DE-B4D6-EC17F033450A}" type="slidenum">
              <a:rPr kumimoji="1" lang="ja-JP" altLang="en-US" smtClean="0"/>
              <a:t>6</a:t>
            </a:fld>
            <a:endParaRPr kumimoji="1" lang="ja-JP" altLang="en-US"/>
          </a:p>
        </p:txBody>
      </p:sp>
    </p:spTree>
    <p:extLst>
      <p:ext uri="{BB962C8B-B14F-4D97-AF65-F5344CB8AC3E}">
        <p14:creationId xmlns:p14="http://schemas.microsoft.com/office/powerpoint/2010/main" val="767074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C58A1B1-151E-45C6-88ED-EA36648131A8}" type="datetime1">
              <a:rPr kumimoji="1" lang="ja-JP" altLang="en-US" smtClean="0"/>
              <a:t>2023/5/25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1086615652"/>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B538416-4221-4768-B428-40DEEC505038}" type="datetime1">
              <a:rPr kumimoji="1" lang="ja-JP" altLang="en-US" smtClean="0"/>
              <a:t>2023/5/25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2099501293"/>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1CD0BC-DF9D-4E14-A4BB-38174819D994}" type="datetime1">
              <a:rPr kumimoji="1" lang="ja-JP" altLang="en-US" smtClean="0"/>
              <a:t>2023/5/25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1234143379"/>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E8428FA-0DE6-4F4E-B8AB-FA51A78F7374}" type="datetime1">
              <a:rPr kumimoji="1" lang="ja-JP" altLang="en-US" smtClean="0"/>
              <a:t>2023/5/25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4131266904"/>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CF24561-4D53-43F8-B055-357CC78622D9}" type="datetime1">
              <a:rPr kumimoji="1" lang="ja-JP" altLang="en-US" smtClean="0"/>
              <a:t>2023/5/25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660711257"/>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F4A4D14-39EE-4286-9B6C-369C4DA831AA}" type="datetime1">
              <a:rPr kumimoji="1" lang="ja-JP" altLang="en-US" smtClean="0"/>
              <a:t>2023/5/25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115662959"/>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3E75158-F785-4BE3-A21F-76C5353C969F}" type="datetime1">
              <a:rPr kumimoji="1" lang="ja-JP" altLang="en-US" smtClean="0"/>
              <a:t>2023/5/25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3820197091"/>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9307C9C-2FE3-4AE0-8974-80C15F3F6047}" type="datetime1">
              <a:rPr kumimoji="1" lang="ja-JP" altLang="en-US" smtClean="0"/>
              <a:t>2023/5/25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247337023"/>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7F44C-4FCF-482B-B74A-DCBDB107D8BA}" type="datetime1">
              <a:rPr kumimoji="1" lang="ja-JP" altLang="en-US" smtClean="0"/>
              <a:t>2023/5/25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2501080163"/>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DEA3EA3-0469-45B1-A9C5-789174E24021}" type="datetime1">
              <a:rPr kumimoji="1" lang="ja-JP" altLang="en-US" smtClean="0"/>
              <a:t>2023/5/25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2982608151"/>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C8E6DDC-D2E6-4521-B16A-A69E0CFD623D}" type="datetime1">
              <a:rPr kumimoji="1" lang="ja-JP" altLang="en-US" smtClean="0"/>
              <a:t>2023/5/25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1705321917"/>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85F0EC1C-0E11-4CC6-A107-2A0A39CE67ED}"/>
              </a:ext>
            </a:extLst>
          </p:cNvPr>
          <p:cNvPicPr>
            <a:picLocks noChangeAspect="1"/>
          </p:cNvPicPr>
          <p:nvPr userDrawn="1"/>
        </p:nvPicPr>
        <p:blipFill>
          <a:blip r:embed="rId13"/>
          <a:stretch>
            <a:fillRect/>
          </a:stretch>
        </p:blipFill>
        <p:spPr>
          <a:xfrm>
            <a:off x="0" y="2254"/>
            <a:ext cx="9144000" cy="6853491"/>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ED1CA9-3940-4A0F-95B0-F617D741E1D2}" type="datetime1">
              <a:rPr kumimoji="1" lang="ja-JP" altLang="en-US" smtClean="0"/>
              <a:t>2023/5/25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1489407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ipe/>
  </p:transition>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3F24827B-F6EF-43B9-B239-691669B31349}"/>
              </a:ext>
            </a:extLst>
          </p:cNvPr>
          <p:cNvSpPr>
            <a:spLocks noGrp="1"/>
          </p:cNvSpPr>
          <p:nvPr>
            <p:ph type="ctrTitle"/>
          </p:nvPr>
        </p:nvSpPr>
        <p:spPr>
          <a:xfrm>
            <a:off x="290945" y="1122363"/>
            <a:ext cx="8853055" cy="2387600"/>
          </a:xfrm>
        </p:spPr>
        <p:txBody>
          <a:bodyPr/>
          <a:lstStyle/>
          <a:p>
            <a:r>
              <a:rPr lang="ja-JP" altLang="en-US" dirty="0"/>
              <a:t>生活習慣（睡眠）</a:t>
            </a:r>
          </a:p>
        </p:txBody>
      </p:sp>
      <p:sp>
        <p:nvSpPr>
          <p:cNvPr id="6" name="字幕 5">
            <a:extLst>
              <a:ext uri="{FF2B5EF4-FFF2-40B4-BE49-F238E27FC236}">
                <a16:creationId xmlns:a16="http://schemas.microsoft.com/office/drawing/2014/main" id="{9720515F-9A25-43A2-8FC3-3EEAF5C22FC5}"/>
              </a:ext>
            </a:extLst>
          </p:cNvPr>
          <p:cNvSpPr>
            <a:spLocks noGrp="1"/>
          </p:cNvSpPr>
          <p:nvPr>
            <p:ph type="subTitle" idx="1"/>
          </p:nvPr>
        </p:nvSpPr>
        <p:spPr>
          <a:xfrm>
            <a:off x="1143000" y="3602038"/>
            <a:ext cx="7111314" cy="1655762"/>
          </a:xfrm>
        </p:spPr>
        <p:txBody>
          <a:bodyPr>
            <a:normAutofit fontScale="92500" lnSpcReduction="10000"/>
          </a:bodyPr>
          <a:lstStyle/>
          <a:p>
            <a:r>
              <a:rPr lang="ja-JP" altLang="en-US" dirty="0"/>
              <a:t>健康的な生活習慣には、しっかり睡眠をとることが大切。</a:t>
            </a:r>
            <a:endParaRPr lang="en-US" altLang="ja-JP" dirty="0"/>
          </a:p>
          <a:p>
            <a:endParaRPr lang="en-US" altLang="ja-JP" dirty="0"/>
          </a:p>
          <a:p>
            <a:r>
              <a:rPr lang="ja-JP" altLang="en-US" dirty="0"/>
              <a:t>成長期のみなさん、熟睡できていますか？</a:t>
            </a:r>
            <a:endParaRPr lang="en-US" altLang="ja-JP" dirty="0"/>
          </a:p>
          <a:p>
            <a:r>
              <a:rPr lang="ja-JP" altLang="en-US" dirty="0"/>
              <a:t>睡眠問題についても　一緒に考えてみましょう。</a:t>
            </a:r>
          </a:p>
        </p:txBody>
      </p:sp>
      <p:sp>
        <p:nvSpPr>
          <p:cNvPr id="4" name="スライド番号プレースホルダー 3">
            <a:extLst>
              <a:ext uri="{FF2B5EF4-FFF2-40B4-BE49-F238E27FC236}">
                <a16:creationId xmlns:a16="http://schemas.microsoft.com/office/drawing/2014/main" id="{3DFDC756-BAA3-4B25-AC79-D3191BC1326F}"/>
              </a:ext>
            </a:extLst>
          </p:cNvPr>
          <p:cNvSpPr>
            <a:spLocks noGrp="1"/>
          </p:cNvSpPr>
          <p:nvPr>
            <p:ph type="sldNum" sz="quarter" idx="12"/>
          </p:nvPr>
        </p:nvSpPr>
        <p:spPr/>
        <p:txBody>
          <a:bodyPr/>
          <a:lstStyle/>
          <a:p>
            <a:fld id="{DDCDC400-DF52-40B0-8F43-DAE6D250C5CF}" type="slidenum">
              <a:rPr kumimoji="1" lang="ja-JP" altLang="en-US" smtClean="0"/>
              <a:t>1</a:t>
            </a:fld>
            <a:endParaRPr kumimoji="1" lang="ja-JP" altLang="en-US"/>
          </a:p>
        </p:txBody>
      </p:sp>
      <p:sp>
        <p:nvSpPr>
          <p:cNvPr id="7" name="テキスト ボックス 6">
            <a:extLst>
              <a:ext uri="{FF2B5EF4-FFF2-40B4-BE49-F238E27FC236}">
                <a16:creationId xmlns:a16="http://schemas.microsoft.com/office/drawing/2014/main" id="{30CE45B1-26AF-41C7-A573-7954EE2A7A7F}"/>
              </a:ext>
            </a:extLst>
          </p:cNvPr>
          <p:cNvSpPr txBox="1"/>
          <p:nvPr/>
        </p:nvSpPr>
        <p:spPr>
          <a:xfrm>
            <a:off x="684858" y="660698"/>
            <a:ext cx="5456943" cy="461665"/>
          </a:xfrm>
          <a:prstGeom prst="rect">
            <a:avLst/>
          </a:prstGeom>
          <a:noFill/>
        </p:spPr>
        <p:txBody>
          <a:bodyPr wrap="none" rtlCol="0">
            <a:spAutoFit/>
          </a:bodyPr>
          <a:lstStyle/>
          <a:p>
            <a:r>
              <a:rPr kumimoji="1" lang="ja-JP" altLang="en-US" sz="2400" dirty="0"/>
              <a:t>学校薬剤師からのワンポイントアドバイス</a:t>
            </a:r>
          </a:p>
        </p:txBody>
      </p:sp>
      <p:sp>
        <p:nvSpPr>
          <p:cNvPr id="8" name="テキスト ボックス 7">
            <a:extLst>
              <a:ext uri="{FF2B5EF4-FFF2-40B4-BE49-F238E27FC236}">
                <a16:creationId xmlns:a16="http://schemas.microsoft.com/office/drawing/2014/main" id="{FEB74E77-18EB-4523-824C-59ACD97208A6}"/>
              </a:ext>
            </a:extLst>
          </p:cNvPr>
          <p:cNvSpPr txBox="1"/>
          <p:nvPr/>
        </p:nvSpPr>
        <p:spPr>
          <a:xfrm>
            <a:off x="7837535" y="91511"/>
            <a:ext cx="1107996" cy="369332"/>
          </a:xfrm>
          <a:prstGeom prst="rect">
            <a:avLst/>
          </a:prstGeom>
          <a:noFill/>
          <a:ln>
            <a:solidFill>
              <a:srgbClr val="C00000"/>
            </a:solid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dirty="0"/>
              <a:t>中学生用</a:t>
            </a:r>
          </a:p>
        </p:txBody>
      </p:sp>
    </p:spTree>
    <p:extLst>
      <p:ext uri="{BB962C8B-B14F-4D97-AF65-F5344CB8AC3E}">
        <p14:creationId xmlns:p14="http://schemas.microsoft.com/office/powerpoint/2010/main" val="3889944046"/>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CC90BE-432A-4948-BCEA-DC01E5830064}"/>
              </a:ext>
            </a:extLst>
          </p:cNvPr>
          <p:cNvSpPr>
            <a:spLocks noGrp="1"/>
          </p:cNvSpPr>
          <p:nvPr>
            <p:ph type="title"/>
          </p:nvPr>
        </p:nvSpPr>
        <p:spPr>
          <a:xfrm>
            <a:off x="628650" y="365126"/>
            <a:ext cx="8039862" cy="1325563"/>
          </a:xfrm>
        </p:spPr>
        <p:txBody>
          <a:bodyPr/>
          <a:lstStyle/>
          <a:p>
            <a:r>
              <a:rPr kumimoji="1" lang="ja-JP" altLang="en-US" dirty="0"/>
              <a:t>なぜ睡眠が大切なの？</a:t>
            </a:r>
          </a:p>
        </p:txBody>
      </p:sp>
      <p:sp>
        <p:nvSpPr>
          <p:cNvPr id="3" name="コンテンツ プレースホルダー 2">
            <a:extLst>
              <a:ext uri="{FF2B5EF4-FFF2-40B4-BE49-F238E27FC236}">
                <a16:creationId xmlns:a16="http://schemas.microsoft.com/office/drawing/2014/main" id="{FB803717-2573-4C9D-BC1F-5759D79A972A}"/>
              </a:ext>
            </a:extLst>
          </p:cNvPr>
          <p:cNvSpPr>
            <a:spLocks noGrp="1"/>
          </p:cNvSpPr>
          <p:nvPr>
            <p:ph idx="1"/>
          </p:nvPr>
        </p:nvSpPr>
        <p:spPr>
          <a:xfrm>
            <a:off x="506626" y="2370138"/>
            <a:ext cx="8436957" cy="3986213"/>
          </a:xfrm>
        </p:spPr>
        <p:txBody>
          <a:bodyPr>
            <a:normAutofit lnSpcReduction="10000"/>
          </a:bodyPr>
          <a:lstStyle/>
          <a:p>
            <a:pPr marL="514350" indent="-514350">
              <a:buFont typeface="+mj-ea"/>
              <a:buAutoNum type="circleNumDbPlain"/>
            </a:pPr>
            <a:r>
              <a:rPr kumimoji="1" lang="ja-JP" altLang="en-US" dirty="0"/>
              <a:t>疲労回復と休養</a:t>
            </a:r>
            <a:endParaRPr kumimoji="1" lang="en-US" altLang="ja-JP" dirty="0"/>
          </a:p>
          <a:p>
            <a:pPr lvl="1"/>
            <a:r>
              <a:rPr lang="ja-JP" altLang="en-US" dirty="0"/>
              <a:t>深い睡眠（ノンレム睡眠）中に、身体を回復してくれる     成長ホルモンなどが分泌される</a:t>
            </a:r>
            <a:endParaRPr lang="en-US" altLang="ja-JP" dirty="0"/>
          </a:p>
          <a:p>
            <a:pPr lvl="1"/>
            <a:r>
              <a:rPr lang="ja-JP" altLang="en-US" dirty="0"/>
              <a:t>脳を休め、自律神経の働きを整え、ストレスの回復や免疫力が向上する</a:t>
            </a:r>
            <a:endParaRPr lang="en-US" altLang="ja-JP" dirty="0"/>
          </a:p>
          <a:p>
            <a:pPr lvl="1"/>
            <a:r>
              <a:rPr kumimoji="1" lang="ja-JP" altLang="en-US" dirty="0"/>
              <a:t>体内時計の周期を２４時間に合わせるために睡眠は大切</a:t>
            </a:r>
            <a:endParaRPr kumimoji="1" lang="en-US" altLang="ja-JP" dirty="0"/>
          </a:p>
          <a:p>
            <a:pPr marL="514350" indent="-514350">
              <a:buFont typeface="+mj-ea"/>
              <a:buAutoNum type="circleNumDbPlain"/>
            </a:pPr>
            <a:r>
              <a:rPr lang="ja-JP" altLang="en-US" dirty="0"/>
              <a:t>身体（筋肉・骨・脳）の発達に必要</a:t>
            </a:r>
            <a:endParaRPr lang="en-US" altLang="ja-JP" dirty="0"/>
          </a:p>
          <a:p>
            <a:pPr marL="514350" indent="-514350">
              <a:buFont typeface="+mj-ea"/>
              <a:buAutoNum type="circleNumDbPlain"/>
            </a:pPr>
            <a:r>
              <a:rPr kumimoji="1" lang="ja-JP" altLang="en-US" dirty="0"/>
              <a:t>脳の整理整頓</a:t>
            </a:r>
            <a:endParaRPr kumimoji="1" lang="en-US" altLang="ja-JP" dirty="0"/>
          </a:p>
          <a:p>
            <a:pPr lvl="1"/>
            <a:r>
              <a:rPr kumimoji="1" lang="ja-JP" altLang="en-US" dirty="0"/>
              <a:t>学習したことや感情を脳に定着・消去し、整理をする　と    言われている</a:t>
            </a:r>
            <a:endParaRPr kumimoji="1" lang="en-US" altLang="ja-JP" dirty="0"/>
          </a:p>
        </p:txBody>
      </p:sp>
      <p:sp>
        <p:nvSpPr>
          <p:cNvPr id="4" name="スライド番号プレースホルダー 3">
            <a:extLst>
              <a:ext uri="{FF2B5EF4-FFF2-40B4-BE49-F238E27FC236}">
                <a16:creationId xmlns:a16="http://schemas.microsoft.com/office/drawing/2014/main" id="{CF5D4A29-9157-4C80-A95B-921008786D67}"/>
              </a:ext>
            </a:extLst>
          </p:cNvPr>
          <p:cNvSpPr>
            <a:spLocks noGrp="1"/>
          </p:cNvSpPr>
          <p:nvPr>
            <p:ph type="sldNum" sz="quarter" idx="12"/>
          </p:nvPr>
        </p:nvSpPr>
        <p:spPr/>
        <p:txBody>
          <a:bodyPr/>
          <a:lstStyle/>
          <a:p>
            <a:fld id="{DDCDC400-DF52-40B0-8F43-DAE6D250C5CF}" type="slidenum">
              <a:rPr kumimoji="1" lang="ja-JP" altLang="en-US" smtClean="0"/>
              <a:t>2</a:t>
            </a:fld>
            <a:endParaRPr kumimoji="1" lang="ja-JP" altLang="en-US"/>
          </a:p>
        </p:txBody>
      </p:sp>
      <p:sp>
        <p:nvSpPr>
          <p:cNvPr id="5" name="テキスト ボックス 4">
            <a:extLst>
              <a:ext uri="{FF2B5EF4-FFF2-40B4-BE49-F238E27FC236}">
                <a16:creationId xmlns:a16="http://schemas.microsoft.com/office/drawing/2014/main" id="{8D56DE36-284B-4560-9A1A-DFE8C85933DE}"/>
              </a:ext>
            </a:extLst>
          </p:cNvPr>
          <p:cNvSpPr txBox="1"/>
          <p:nvPr/>
        </p:nvSpPr>
        <p:spPr>
          <a:xfrm>
            <a:off x="3113910" y="1661177"/>
            <a:ext cx="2916183" cy="523220"/>
          </a:xfrm>
          <a:prstGeom prst="rect">
            <a:avLst/>
          </a:prstGeom>
          <a:noFill/>
        </p:spPr>
        <p:txBody>
          <a:bodyPr wrap="none" rtlCol="0">
            <a:spAutoFit/>
          </a:bodyPr>
          <a:lstStyle/>
          <a:p>
            <a:pPr algn="ctr"/>
            <a:r>
              <a:rPr kumimoji="1" lang="ja-JP" altLang="en-US" sz="2800" dirty="0"/>
              <a:t>睡眠の３つの役割</a:t>
            </a:r>
          </a:p>
        </p:txBody>
      </p:sp>
    </p:spTree>
    <p:extLst>
      <p:ext uri="{BB962C8B-B14F-4D97-AF65-F5344CB8AC3E}">
        <p14:creationId xmlns:p14="http://schemas.microsoft.com/office/powerpoint/2010/main" val="3985731997"/>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956B30-CA2E-40A3-8655-161CBE006B11}"/>
              </a:ext>
            </a:extLst>
          </p:cNvPr>
          <p:cNvSpPr>
            <a:spLocks noGrp="1"/>
          </p:cNvSpPr>
          <p:nvPr>
            <p:ph type="title"/>
          </p:nvPr>
        </p:nvSpPr>
        <p:spPr/>
        <p:txBody>
          <a:bodyPr/>
          <a:lstStyle/>
          <a:p>
            <a:r>
              <a:rPr kumimoji="1" lang="ja-JP" altLang="en-US" dirty="0"/>
              <a:t>睡眠不足で起きる症状は？</a:t>
            </a:r>
          </a:p>
        </p:txBody>
      </p:sp>
      <p:sp>
        <p:nvSpPr>
          <p:cNvPr id="3" name="コンテンツ プレースホルダー 2">
            <a:extLst>
              <a:ext uri="{FF2B5EF4-FFF2-40B4-BE49-F238E27FC236}">
                <a16:creationId xmlns:a16="http://schemas.microsoft.com/office/drawing/2014/main" id="{F0FAE391-9F70-4C03-9656-08A03F73830C}"/>
              </a:ext>
            </a:extLst>
          </p:cNvPr>
          <p:cNvSpPr>
            <a:spLocks noGrp="1"/>
          </p:cNvSpPr>
          <p:nvPr>
            <p:ph idx="1"/>
          </p:nvPr>
        </p:nvSpPr>
        <p:spPr>
          <a:xfrm>
            <a:off x="628648" y="1695885"/>
            <a:ext cx="8231145" cy="4351338"/>
          </a:xfrm>
        </p:spPr>
        <p:txBody>
          <a:bodyPr>
            <a:normAutofit fontScale="92500" lnSpcReduction="10000"/>
          </a:bodyPr>
          <a:lstStyle/>
          <a:p>
            <a:pPr marL="0" indent="0">
              <a:buNone/>
            </a:pPr>
            <a:r>
              <a:rPr kumimoji="1" lang="ja-JP" altLang="en-US" dirty="0"/>
              <a:t>米国国立睡眠財団推奨の睡眠時間は、</a:t>
            </a:r>
            <a:endParaRPr kumimoji="1" lang="en-US" altLang="ja-JP" dirty="0"/>
          </a:p>
          <a:p>
            <a:pPr marL="0" indent="0">
              <a:buNone/>
            </a:pPr>
            <a:r>
              <a:rPr lang="ja-JP" altLang="en-US" dirty="0"/>
              <a:t> 小学生 </a:t>
            </a:r>
            <a:r>
              <a:rPr lang="en-US" altLang="ja-JP" dirty="0"/>
              <a:t>9</a:t>
            </a:r>
            <a:r>
              <a:rPr lang="ja-JP" altLang="en-US" dirty="0"/>
              <a:t>～</a:t>
            </a:r>
            <a:r>
              <a:rPr lang="en-US" altLang="ja-JP" dirty="0"/>
              <a:t>11</a:t>
            </a:r>
            <a:r>
              <a:rPr lang="ja-JP" altLang="en-US" dirty="0"/>
              <a:t>時間、</a:t>
            </a:r>
            <a:r>
              <a:rPr kumimoji="1" lang="ja-JP" altLang="en-US" dirty="0"/>
              <a:t>中学・高校生 </a:t>
            </a:r>
            <a:r>
              <a:rPr kumimoji="1" lang="en-US" altLang="ja-JP" dirty="0"/>
              <a:t>8</a:t>
            </a:r>
            <a:r>
              <a:rPr kumimoji="1" lang="ja-JP" altLang="en-US" dirty="0"/>
              <a:t>～</a:t>
            </a:r>
            <a:r>
              <a:rPr kumimoji="1" lang="en-US" altLang="ja-JP" dirty="0"/>
              <a:t>10</a:t>
            </a:r>
            <a:r>
              <a:rPr kumimoji="1" lang="ja-JP" altLang="en-US" dirty="0"/>
              <a:t>時間</a:t>
            </a:r>
            <a:r>
              <a:rPr kumimoji="1" lang="en-US" altLang="ja-JP" baseline="30000" dirty="0"/>
              <a:t>1)</a:t>
            </a:r>
          </a:p>
          <a:p>
            <a:pPr marL="0" indent="0">
              <a:buNone/>
            </a:pPr>
            <a:endParaRPr kumimoji="1" lang="en-US" altLang="ja-JP" baseline="30000" dirty="0"/>
          </a:p>
          <a:p>
            <a:pPr marL="0" indent="0" algn="ctr">
              <a:buNone/>
            </a:pPr>
            <a:r>
              <a:rPr lang="ja-JP" altLang="en-US" dirty="0">
                <a:solidFill>
                  <a:srgbClr val="C00000"/>
                </a:solidFill>
              </a:rPr>
              <a:t>思いあたる症状はありませんか？ それ、睡眠不足です！</a:t>
            </a:r>
            <a:endParaRPr lang="en-US" altLang="ja-JP" dirty="0">
              <a:solidFill>
                <a:srgbClr val="C00000"/>
              </a:solidFill>
            </a:endParaRPr>
          </a:p>
          <a:p>
            <a:pPr marL="0" indent="263525" algn="ctr">
              <a:buNone/>
              <a:tabLst>
                <a:tab pos="7980363" algn="l"/>
              </a:tabLst>
            </a:pPr>
            <a:r>
              <a:rPr lang="ja-JP" altLang="en-US" dirty="0"/>
              <a:t>①体　</a:t>
            </a:r>
            <a:r>
              <a:rPr lang="en-US" altLang="ja-JP" dirty="0"/>
              <a:t>―</a:t>
            </a:r>
            <a:r>
              <a:rPr lang="ja-JP" altLang="en-US" dirty="0"/>
              <a:t>　倦怠感　（疲労・眠気・頭痛・吐き気・めまい）</a:t>
            </a:r>
            <a:endParaRPr lang="en-US" altLang="ja-JP" dirty="0"/>
          </a:p>
          <a:p>
            <a:pPr marL="0" indent="263525" algn="r" defTabSz="900113">
              <a:buNone/>
              <a:tabLst>
                <a:tab pos="7980363" algn="l"/>
              </a:tabLst>
            </a:pPr>
            <a:endParaRPr lang="en-US" altLang="ja-JP" dirty="0"/>
          </a:p>
          <a:p>
            <a:pPr marL="0" indent="263525" defTabSz="900113">
              <a:buNone/>
              <a:tabLst>
                <a:tab pos="82550" algn="l"/>
              </a:tabLst>
            </a:pPr>
            <a:r>
              <a:rPr lang="ja-JP" altLang="en-US" dirty="0"/>
              <a:t> ②脳　</a:t>
            </a:r>
            <a:r>
              <a:rPr lang="en-US" altLang="ja-JP" dirty="0"/>
              <a:t>―</a:t>
            </a:r>
            <a:r>
              <a:rPr lang="ja-JP" altLang="en-US" dirty="0"/>
              <a:t>　思考力・注意力の低下　</a:t>
            </a:r>
            <a:endParaRPr lang="en-US" altLang="ja-JP" dirty="0"/>
          </a:p>
          <a:p>
            <a:pPr marL="0" indent="263525" defTabSz="900113">
              <a:buNone/>
              <a:tabLst>
                <a:tab pos="82550" algn="l"/>
              </a:tabLst>
            </a:pPr>
            <a:r>
              <a:rPr lang="en-US" altLang="ja-JP" dirty="0"/>
              <a:t>			</a:t>
            </a:r>
            <a:r>
              <a:rPr lang="ja-JP" altLang="en-US" dirty="0"/>
              <a:t>    （学習・スポーツに集中できない）</a:t>
            </a:r>
            <a:endParaRPr lang="en-US" altLang="ja-JP" dirty="0"/>
          </a:p>
          <a:p>
            <a:pPr marL="0" indent="263525" defTabSz="900113">
              <a:buNone/>
              <a:tabLst>
                <a:tab pos="82550" algn="l"/>
              </a:tabLst>
            </a:pPr>
            <a:r>
              <a:rPr lang="ja-JP" altLang="en-US" dirty="0"/>
              <a:t> ③心　</a:t>
            </a:r>
            <a:r>
              <a:rPr lang="en-US" altLang="ja-JP" dirty="0"/>
              <a:t>―</a:t>
            </a:r>
            <a:r>
              <a:rPr lang="ja-JP" altLang="en-US" dirty="0"/>
              <a:t>　</a:t>
            </a:r>
            <a:r>
              <a:rPr lang="en-US" altLang="ja-JP" dirty="0"/>
              <a:t>	</a:t>
            </a:r>
            <a:r>
              <a:rPr lang="ja-JP" altLang="en-US" dirty="0"/>
              <a:t>ストレス増加　</a:t>
            </a:r>
            <a:endParaRPr lang="en-US" altLang="ja-JP" dirty="0"/>
          </a:p>
          <a:p>
            <a:pPr marL="0" indent="263525" defTabSz="900113">
              <a:buNone/>
              <a:tabLst>
                <a:tab pos="179388" algn="l"/>
              </a:tabLst>
            </a:pPr>
            <a:r>
              <a:rPr lang="ja-JP" altLang="en-US" dirty="0"/>
              <a:t>               （</a:t>
            </a:r>
            <a:r>
              <a:rPr lang="ja-JP" altLang="en-US" sz="2800" dirty="0"/>
              <a:t>イライラ・メンタルダウン・怒りっぽくなる）</a:t>
            </a:r>
          </a:p>
        </p:txBody>
      </p:sp>
      <p:sp>
        <p:nvSpPr>
          <p:cNvPr id="4" name="スライド番号プレースホルダー 3">
            <a:extLst>
              <a:ext uri="{FF2B5EF4-FFF2-40B4-BE49-F238E27FC236}">
                <a16:creationId xmlns:a16="http://schemas.microsoft.com/office/drawing/2014/main" id="{0183B1FB-7E5E-4655-9AE6-D4C022451612}"/>
              </a:ext>
            </a:extLst>
          </p:cNvPr>
          <p:cNvSpPr>
            <a:spLocks noGrp="1"/>
          </p:cNvSpPr>
          <p:nvPr>
            <p:ph type="sldNum" sz="quarter" idx="12"/>
          </p:nvPr>
        </p:nvSpPr>
        <p:spPr/>
        <p:txBody>
          <a:bodyPr/>
          <a:lstStyle/>
          <a:p>
            <a:fld id="{DDCDC400-DF52-40B0-8F43-DAE6D250C5CF}" type="slidenum">
              <a:rPr kumimoji="1" lang="ja-JP" altLang="en-US" smtClean="0"/>
              <a:t>3</a:t>
            </a:fld>
            <a:endParaRPr kumimoji="1" lang="ja-JP" altLang="en-US"/>
          </a:p>
        </p:txBody>
      </p:sp>
      <p:sp>
        <p:nvSpPr>
          <p:cNvPr id="5" name="テキスト ボックス 4">
            <a:extLst>
              <a:ext uri="{FF2B5EF4-FFF2-40B4-BE49-F238E27FC236}">
                <a16:creationId xmlns:a16="http://schemas.microsoft.com/office/drawing/2014/main" id="{E27E7E96-59DE-469D-8CDE-E2EAD145A708}"/>
              </a:ext>
            </a:extLst>
          </p:cNvPr>
          <p:cNvSpPr txBox="1"/>
          <p:nvPr/>
        </p:nvSpPr>
        <p:spPr>
          <a:xfrm>
            <a:off x="2651629" y="6382922"/>
            <a:ext cx="5863721" cy="338554"/>
          </a:xfrm>
          <a:prstGeom prst="rect">
            <a:avLst/>
          </a:prstGeom>
          <a:noFill/>
        </p:spPr>
        <p:txBody>
          <a:bodyPr wrap="none" rtlCol="0">
            <a:spAutoFit/>
          </a:bodyPr>
          <a:lstStyle/>
          <a:p>
            <a:r>
              <a:rPr lang="en-US" altLang="ja-JP" sz="1600" b="0" i="0" dirty="0">
                <a:solidFill>
                  <a:srgbClr val="000000"/>
                </a:solidFill>
                <a:effectLst/>
                <a:latin typeface="Verdana" panose="020B0604030504040204" pitchFamily="34" charset="0"/>
              </a:rPr>
              <a:t>1)</a:t>
            </a:r>
            <a:r>
              <a:rPr lang="ja-JP" altLang="en-US" sz="1600" b="0" i="0" dirty="0">
                <a:solidFill>
                  <a:srgbClr val="000000"/>
                </a:solidFill>
                <a:effectLst/>
                <a:latin typeface="Verdana" panose="020B0604030504040204" pitchFamily="34" charset="0"/>
              </a:rPr>
              <a:t>　</a:t>
            </a:r>
            <a:r>
              <a:rPr lang="en-US" altLang="ja-JP" sz="1600" b="0" i="0" dirty="0">
                <a:solidFill>
                  <a:srgbClr val="000000"/>
                </a:solidFill>
                <a:effectLst/>
                <a:latin typeface="Verdana" panose="020B0604030504040204" pitchFamily="34" charset="0"/>
              </a:rPr>
              <a:t> </a:t>
            </a:r>
            <a:r>
              <a:rPr lang="en-US" altLang="ja-JP" sz="1600" b="0" i="0" dirty="0" err="1">
                <a:solidFill>
                  <a:srgbClr val="000000"/>
                </a:solidFill>
                <a:effectLst/>
                <a:latin typeface="Verdana" panose="020B0604030504040204" pitchFamily="34" charset="0"/>
              </a:rPr>
              <a:t>Hirshkowitz</a:t>
            </a:r>
            <a:r>
              <a:rPr lang="en-US" altLang="ja-JP" sz="1600" b="0" i="0" dirty="0">
                <a:solidFill>
                  <a:srgbClr val="000000"/>
                </a:solidFill>
                <a:effectLst/>
                <a:latin typeface="Verdana" panose="020B0604030504040204" pitchFamily="34" charset="0"/>
              </a:rPr>
              <a:t>, M.</a:t>
            </a:r>
            <a:r>
              <a:rPr lang="en-US" altLang="ja-JP" sz="1600" b="0" i="1" dirty="0">
                <a:solidFill>
                  <a:srgbClr val="000000"/>
                </a:solidFill>
                <a:effectLst/>
                <a:latin typeface="Verdana" panose="020B0604030504040204" pitchFamily="34" charset="0"/>
              </a:rPr>
              <a:t> et al.</a:t>
            </a:r>
            <a:r>
              <a:rPr lang="en-US" altLang="ja-JP" sz="1600" b="0" i="0" dirty="0">
                <a:solidFill>
                  <a:srgbClr val="000000"/>
                </a:solidFill>
                <a:effectLst/>
                <a:latin typeface="Verdana" panose="020B0604030504040204" pitchFamily="34" charset="0"/>
              </a:rPr>
              <a:t> </a:t>
            </a:r>
            <a:r>
              <a:rPr lang="en-US" altLang="ja-JP" sz="1600" b="0" i="1" dirty="0">
                <a:solidFill>
                  <a:srgbClr val="000000"/>
                </a:solidFill>
                <a:effectLst/>
                <a:latin typeface="Verdana" panose="020B0604030504040204" pitchFamily="34" charset="0"/>
              </a:rPr>
              <a:t>Sleep Health</a:t>
            </a:r>
            <a:r>
              <a:rPr lang="en-US" altLang="ja-JP" sz="1600" b="0" i="0" dirty="0">
                <a:solidFill>
                  <a:srgbClr val="000000"/>
                </a:solidFill>
                <a:effectLst/>
                <a:latin typeface="Verdana" panose="020B0604030504040204" pitchFamily="34" charset="0"/>
              </a:rPr>
              <a:t> </a:t>
            </a:r>
            <a:r>
              <a:rPr lang="en-US" altLang="ja-JP" sz="1600" b="1" i="0" dirty="0">
                <a:solidFill>
                  <a:srgbClr val="000000"/>
                </a:solidFill>
                <a:effectLst/>
                <a:latin typeface="Verdana" panose="020B0604030504040204" pitchFamily="34" charset="0"/>
              </a:rPr>
              <a:t>1</a:t>
            </a:r>
            <a:r>
              <a:rPr lang="en-US" altLang="ja-JP" sz="1600" b="0" i="0" dirty="0">
                <a:solidFill>
                  <a:srgbClr val="000000"/>
                </a:solidFill>
                <a:effectLst/>
                <a:latin typeface="Verdana" panose="020B0604030504040204" pitchFamily="34" charset="0"/>
              </a:rPr>
              <a:t>, 40-3 (2015).</a:t>
            </a:r>
            <a:endParaRPr kumimoji="1" lang="ja-JP" altLang="en-US" sz="1600" dirty="0"/>
          </a:p>
        </p:txBody>
      </p:sp>
      <p:sp>
        <p:nvSpPr>
          <p:cNvPr id="6" name="テキスト ボックス 5">
            <a:extLst>
              <a:ext uri="{FF2B5EF4-FFF2-40B4-BE49-F238E27FC236}">
                <a16:creationId xmlns:a16="http://schemas.microsoft.com/office/drawing/2014/main" id="{0C0A5B34-18D6-4F74-ADE9-125153E92A7F}"/>
              </a:ext>
            </a:extLst>
          </p:cNvPr>
          <p:cNvSpPr txBox="1"/>
          <p:nvPr/>
        </p:nvSpPr>
        <p:spPr>
          <a:xfrm>
            <a:off x="1285683" y="7057175"/>
            <a:ext cx="6572633" cy="523220"/>
          </a:xfrm>
          <a:prstGeom prst="rect">
            <a:avLst/>
          </a:prstGeom>
          <a:noFill/>
        </p:spPr>
        <p:txBody>
          <a:bodyPr wrap="none" rtlCol="0">
            <a:spAutoFit/>
          </a:bodyPr>
          <a:lstStyle/>
          <a:p>
            <a:pPr algn="ctr"/>
            <a:r>
              <a:rPr kumimoji="1" lang="ja-JP" altLang="en-US" sz="2800" dirty="0">
                <a:solidFill>
                  <a:srgbClr val="C00000"/>
                </a:solidFill>
              </a:rPr>
              <a:t>睡眠不足は 現代が抱える大きな健康問題</a:t>
            </a:r>
          </a:p>
        </p:txBody>
      </p:sp>
    </p:spTree>
    <p:extLst>
      <p:ext uri="{BB962C8B-B14F-4D97-AF65-F5344CB8AC3E}">
        <p14:creationId xmlns:p14="http://schemas.microsoft.com/office/powerpoint/2010/main" val="1027663160"/>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ED6BD334-33E5-4202-82BE-02B54C74ED73}"/>
              </a:ext>
            </a:extLst>
          </p:cNvPr>
          <p:cNvSpPr>
            <a:spLocks noGrp="1"/>
          </p:cNvSpPr>
          <p:nvPr>
            <p:ph type="title"/>
          </p:nvPr>
        </p:nvSpPr>
        <p:spPr/>
        <p:txBody>
          <a:bodyPr/>
          <a:lstStyle/>
          <a:p>
            <a:r>
              <a:rPr lang="ja-JP" altLang="en-US" dirty="0"/>
              <a:t>睡眠問題について知ってる？</a:t>
            </a:r>
          </a:p>
        </p:txBody>
      </p:sp>
      <p:sp>
        <p:nvSpPr>
          <p:cNvPr id="6" name="コンテンツ プレースホルダー 5">
            <a:extLst>
              <a:ext uri="{FF2B5EF4-FFF2-40B4-BE49-F238E27FC236}">
                <a16:creationId xmlns:a16="http://schemas.microsoft.com/office/drawing/2014/main" id="{F7BA1B3E-109E-4BEB-A384-F7265112CD2B}"/>
              </a:ext>
            </a:extLst>
          </p:cNvPr>
          <p:cNvSpPr>
            <a:spLocks noGrp="1"/>
          </p:cNvSpPr>
          <p:nvPr>
            <p:ph idx="1"/>
          </p:nvPr>
        </p:nvSpPr>
        <p:spPr>
          <a:xfrm>
            <a:off x="628649" y="2310714"/>
            <a:ext cx="8349441" cy="3866249"/>
          </a:xfrm>
        </p:spPr>
        <p:txBody>
          <a:bodyPr>
            <a:normAutofit fontScale="92500" lnSpcReduction="10000"/>
          </a:bodyPr>
          <a:lstStyle/>
          <a:p>
            <a:pPr marL="514350" indent="-514350">
              <a:buFont typeface="+mj-ea"/>
              <a:buAutoNum type="circleNumDbPlain"/>
            </a:pPr>
            <a:r>
              <a:rPr lang="ja-JP" altLang="en-US" b="0" i="0">
                <a:effectLst/>
                <a:latin typeface="Hiragino Kaku Gothic ProN"/>
              </a:rPr>
              <a:t>生活習慣で改善できる「</a:t>
            </a:r>
            <a:r>
              <a:rPr lang="ja-JP" altLang="en-US" b="0" i="0" dirty="0">
                <a:effectLst/>
                <a:latin typeface="Hiragino Kaku Gothic ProN"/>
              </a:rPr>
              <a:t>睡眠習慣」</a:t>
            </a:r>
            <a:endParaRPr lang="en-US" altLang="ja-JP" baseline="30000" dirty="0"/>
          </a:p>
          <a:p>
            <a:r>
              <a:rPr lang="ja-JP" altLang="en-US" dirty="0"/>
              <a:t>日本人、特に子供たちや就労者の睡眠時間は世界で最も短いと言われている</a:t>
            </a:r>
            <a:endParaRPr lang="en-US" altLang="ja-JP" dirty="0"/>
          </a:p>
          <a:p>
            <a:r>
              <a:rPr lang="ja-JP" altLang="en-US" b="0" i="0" dirty="0">
                <a:effectLst/>
                <a:latin typeface="Hiragino Kaku Gothic ProN"/>
              </a:rPr>
              <a:t>平日に比べて週末に</a:t>
            </a:r>
            <a:r>
              <a:rPr lang="en-US" altLang="ja-JP" b="0" i="0" dirty="0">
                <a:effectLst/>
                <a:latin typeface="Hiragino Kaku Gothic ProN"/>
              </a:rPr>
              <a:t>3</a:t>
            </a:r>
            <a:r>
              <a:rPr lang="ja-JP" altLang="en-US" b="0" i="0" dirty="0">
                <a:effectLst/>
                <a:latin typeface="Hiragino Kaku Gothic ProN"/>
              </a:rPr>
              <a:t>時間以上遅くまで寝ている子どもは睡眠不足があると考えてよい</a:t>
            </a:r>
            <a:endParaRPr lang="en-US" altLang="ja-JP" b="0" i="0" dirty="0">
              <a:effectLst/>
              <a:latin typeface="Hiragino Kaku Gothic ProN"/>
            </a:endParaRPr>
          </a:p>
          <a:p>
            <a:pPr marL="514350" indent="-514350">
              <a:buFont typeface="+mj-ea"/>
              <a:buAutoNum type="circleNumDbPlain" startAt="2"/>
            </a:pPr>
            <a:r>
              <a:rPr lang="ja-JP" altLang="en-US" dirty="0"/>
              <a:t>受診・治療が必要な「睡眠障害」</a:t>
            </a:r>
            <a:endParaRPr lang="en-US" altLang="ja-JP" dirty="0"/>
          </a:p>
          <a:p>
            <a:r>
              <a:rPr lang="ja-JP" altLang="en-US" dirty="0"/>
              <a:t>不眠症・ナルコレプシー・睡眠時無呼吸症候群</a:t>
            </a:r>
            <a:endParaRPr lang="en-US" altLang="ja-JP" dirty="0"/>
          </a:p>
          <a:p>
            <a:r>
              <a:rPr lang="ja-JP" altLang="en-US" dirty="0"/>
              <a:t>肥満や生活習慣病（糖尿病・高血圧）、うつ病などの発症率を高めたり症状を増悪させたりする危険性がある</a:t>
            </a:r>
            <a:endParaRPr lang="en-US" altLang="ja-JP" dirty="0"/>
          </a:p>
        </p:txBody>
      </p:sp>
      <p:sp>
        <p:nvSpPr>
          <p:cNvPr id="4" name="スライド番号プレースホルダー 3">
            <a:extLst>
              <a:ext uri="{FF2B5EF4-FFF2-40B4-BE49-F238E27FC236}">
                <a16:creationId xmlns:a16="http://schemas.microsoft.com/office/drawing/2014/main" id="{40C14A36-0DE1-47ED-92D8-21C7CFCB1EF6}"/>
              </a:ext>
            </a:extLst>
          </p:cNvPr>
          <p:cNvSpPr>
            <a:spLocks noGrp="1"/>
          </p:cNvSpPr>
          <p:nvPr>
            <p:ph type="sldNum" sz="quarter" idx="12"/>
          </p:nvPr>
        </p:nvSpPr>
        <p:spPr/>
        <p:txBody>
          <a:bodyPr/>
          <a:lstStyle/>
          <a:p>
            <a:fld id="{DDCDC400-DF52-40B0-8F43-DAE6D250C5CF}" type="slidenum">
              <a:rPr kumimoji="1" lang="ja-JP" altLang="en-US" smtClean="0"/>
              <a:t>4</a:t>
            </a:fld>
            <a:endParaRPr kumimoji="1" lang="ja-JP" altLang="en-US"/>
          </a:p>
        </p:txBody>
      </p:sp>
      <p:sp>
        <p:nvSpPr>
          <p:cNvPr id="7" name="テキスト ボックス 6">
            <a:extLst>
              <a:ext uri="{FF2B5EF4-FFF2-40B4-BE49-F238E27FC236}">
                <a16:creationId xmlns:a16="http://schemas.microsoft.com/office/drawing/2014/main" id="{BAB2D15E-051A-41D5-9A3A-B94B28A85773}"/>
              </a:ext>
            </a:extLst>
          </p:cNvPr>
          <p:cNvSpPr txBox="1"/>
          <p:nvPr/>
        </p:nvSpPr>
        <p:spPr>
          <a:xfrm>
            <a:off x="165909" y="6027003"/>
            <a:ext cx="8695009" cy="830997"/>
          </a:xfrm>
          <a:prstGeom prst="rect">
            <a:avLst/>
          </a:prstGeom>
          <a:noFill/>
        </p:spPr>
        <p:txBody>
          <a:bodyPr wrap="none" rtlCol="0">
            <a:spAutoFit/>
          </a:bodyPr>
          <a:lstStyle/>
          <a:p>
            <a:r>
              <a:rPr kumimoji="1" lang="en-US" altLang="ja-JP" sz="1600" dirty="0"/>
              <a:t>e-</a:t>
            </a:r>
            <a:r>
              <a:rPr kumimoji="1" lang="ja-JP" altLang="en-US" sz="1600" dirty="0"/>
              <a:t>ヘルスネット（厚生労働省）「</a:t>
            </a:r>
            <a:r>
              <a:rPr lang="ja-JP" altLang="en-US" sz="1600" b="0" i="0" dirty="0">
                <a:solidFill>
                  <a:srgbClr val="555552"/>
                </a:solidFill>
                <a:effectLst/>
                <a:latin typeface="Hiragino Kaku Gothic ProN"/>
              </a:rPr>
              <a:t>睡眠と生活習慣病との深い関係</a:t>
            </a:r>
            <a:r>
              <a:rPr kumimoji="1" lang="ja-JP" altLang="en-US" sz="1600" b="0" i="0" dirty="0">
                <a:solidFill>
                  <a:srgbClr val="555552"/>
                </a:solidFill>
                <a:effectLst/>
                <a:latin typeface="Hiragino Kaku Gothic ProN"/>
              </a:rPr>
              <a:t>」</a:t>
            </a:r>
            <a:endParaRPr kumimoji="1" lang="en-US" altLang="ja-JP" sz="1600" b="0" i="0" dirty="0">
              <a:solidFill>
                <a:srgbClr val="555552"/>
              </a:solidFill>
              <a:effectLst/>
              <a:latin typeface="Hiragino Kaku Gothic ProN"/>
            </a:endParaRPr>
          </a:p>
          <a:p>
            <a:r>
              <a:rPr kumimoji="1" lang="ja-JP" altLang="en-US" sz="1600" b="0" i="0" dirty="0">
                <a:solidFill>
                  <a:srgbClr val="555552"/>
                </a:solidFill>
                <a:effectLst/>
                <a:latin typeface="Hiragino Kaku Gothic ProN"/>
              </a:rPr>
              <a:t>「子どもの睡眠」「</a:t>
            </a:r>
            <a:r>
              <a:rPr lang="ja-JP" altLang="en-US" sz="1600" b="0" i="0" dirty="0">
                <a:solidFill>
                  <a:srgbClr val="555552"/>
                </a:solidFill>
                <a:effectLst/>
                <a:latin typeface="Hiragino Kaku Gothic ProN"/>
              </a:rPr>
              <a:t>昼間の眠気 </a:t>
            </a:r>
            <a:r>
              <a:rPr lang="en-US" altLang="ja-JP" sz="1600" b="0" i="0" dirty="0">
                <a:solidFill>
                  <a:srgbClr val="555552"/>
                </a:solidFill>
                <a:effectLst/>
                <a:latin typeface="Hiragino Kaku Gothic ProN"/>
              </a:rPr>
              <a:t>-</a:t>
            </a:r>
            <a:r>
              <a:rPr lang="ja-JP" altLang="en-US" sz="1600" b="0" i="0" dirty="0">
                <a:solidFill>
                  <a:srgbClr val="555552"/>
                </a:solidFill>
                <a:effectLst/>
                <a:latin typeface="Hiragino Kaku Gothic ProN"/>
              </a:rPr>
              <a:t>睡眠時無呼吸症候群・ナルコレプシーなどの過眠症は治療が必要」</a:t>
            </a:r>
          </a:p>
          <a:p>
            <a:r>
              <a:rPr lang="ja-JP" altLang="en-US" sz="1600" dirty="0">
                <a:solidFill>
                  <a:srgbClr val="555552"/>
                </a:solidFill>
                <a:latin typeface="Hiragino Kaku Gothic ProN"/>
              </a:rPr>
              <a:t>」</a:t>
            </a:r>
            <a:endParaRPr lang="ja-JP" altLang="en-US" sz="1600" b="0" i="0" dirty="0">
              <a:solidFill>
                <a:srgbClr val="555552"/>
              </a:solidFill>
              <a:effectLst/>
              <a:latin typeface="Hiragino Kaku Gothic ProN"/>
            </a:endParaRPr>
          </a:p>
        </p:txBody>
      </p:sp>
      <p:sp>
        <p:nvSpPr>
          <p:cNvPr id="2" name="テキスト ボックス 1">
            <a:extLst>
              <a:ext uri="{FF2B5EF4-FFF2-40B4-BE49-F238E27FC236}">
                <a16:creationId xmlns:a16="http://schemas.microsoft.com/office/drawing/2014/main" id="{1688E744-8858-4578-AAB2-1A682BA6D95C}"/>
              </a:ext>
            </a:extLst>
          </p:cNvPr>
          <p:cNvSpPr txBox="1"/>
          <p:nvPr/>
        </p:nvSpPr>
        <p:spPr>
          <a:xfrm>
            <a:off x="1908326" y="1665815"/>
            <a:ext cx="5764720" cy="523220"/>
          </a:xfrm>
          <a:prstGeom prst="rect">
            <a:avLst/>
          </a:prstGeom>
          <a:noFill/>
        </p:spPr>
        <p:txBody>
          <a:bodyPr wrap="none" rtlCol="0">
            <a:spAutoFit/>
          </a:bodyPr>
          <a:lstStyle/>
          <a:p>
            <a:pPr algn="ctr"/>
            <a:r>
              <a:rPr kumimoji="1" lang="ja-JP" altLang="en-US" sz="2800" dirty="0"/>
              <a:t>睡眠問題には２つのタイプがあります</a:t>
            </a:r>
          </a:p>
        </p:txBody>
      </p:sp>
    </p:spTree>
    <p:extLst>
      <p:ext uri="{BB962C8B-B14F-4D97-AF65-F5344CB8AC3E}">
        <p14:creationId xmlns:p14="http://schemas.microsoft.com/office/powerpoint/2010/main" val="294368523"/>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E54B30-3A4E-435B-8C97-42CAE93854B6}"/>
              </a:ext>
            </a:extLst>
          </p:cNvPr>
          <p:cNvSpPr>
            <a:spLocks noGrp="1"/>
          </p:cNvSpPr>
          <p:nvPr>
            <p:ph type="title"/>
          </p:nvPr>
        </p:nvSpPr>
        <p:spPr>
          <a:xfrm>
            <a:off x="0" y="365126"/>
            <a:ext cx="9144000" cy="1325563"/>
          </a:xfrm>
        </p:spPr>
        <p:txBody>
          <a:bodyPr/>
          <a:lstStyle/>
          <a:p>
            <a:r>
              <a:rPr kumimoji="1" lang="ja-JP" altLang="en-US" dirty="0"/>
              <a:t>「睡眠障害」で起きる症状は？</a:t>
            </a:r>
          </a:p>
        </p:txBody>
      </p:sp>
      <p:sp>
        <p:nvSpPr>
          <p:cNvPr id="3" name="コンテンツ プレースホルダー 2">
            <a:extLst>
              <a:ext uri="{FF2B5EF4-FFF2-40B4-BE49-F238E27FC236}">
                <a16:creationId xmlns:a16="http://schemas.microsoft.com/office/drawing/2014/main" id="{EC631729-8FAE-4C9C-880D-34D22DE4819E}"/>
              </a:ext>
            </a:extLst>
          </p:cNvPr>
          <p:cNvSpPr>
            <a:spLocks noGrp="1"/>
          </p:cNvSpPr>
          <p:nvPr>
            <p:ph idx="1"/>
          </p:nvPr>
        </p:nvSpPr>
        <p:spPr>
          <a:xfrm>
            <a:off x="664029" y="1825625"/>
            <a:ext cx="8104189" cy="4351338"/>
          </a:xfrm>
        </p:spPr>
        <p:txBody>
          <a:bodyPr>
            <a:normAutofit fontScale="92500" lnSpcReduction="20000"/>
          </a:bodyPr>
          <a:lstStyle/>
          <a:p>
            <a:pPr marL="0" indent="0">
              <a:buNone/>
            </a:pPr>
            <a:r>
              <a:rPr kumimoji="1" lang="ja-JP" altLang="en-US" dirty="0"/>
              <a:t>「朝スッキリ起きられない。」「朝の血圧が低い。」「睡眠時間は短くないのに朝から眠い」「授業中にいつも寝てしまう」「夜更かししてしまい、寝る事ができない。」</a:t>
            </a:r>
            <a:endParaRPr kumimoji="1" lang="en-US" altLang="ja-JP" dirty="0"/>
          </a:p>
          <a:p>
            <a:pPr marL="0" indent="0" algn="ctr">
              <a:buNone/>
            </a:pPr>
            <a:r>
              <a:rPr kumimoji="1" lang="en-US" altLang="ja-JP" dirty="0"/>
              <a:t>…</a:t>
            </a:r>
            <a:r>
              <a:rPr kumimoji="1" lang="ja-JP" altLang="en-US" sz="3200" dirty="0"/>
              <a:t>それ、</a:t>
            </a:r>
            <a:endParaRPr kumimoji="1" lang="en-US" altLang="ja-JP" sz="3200" dirty="0"/>
          </a:p>
          <a:p>
            <a:pPr marL="0" indent="0" algn="ctr">
              <a:buNone/>
            </a:pPr>
            <a:r>
              <a:rPr kumimoji="1" lang="ja-JP" altLang="en-US" sz="3200" dirty="0"/>
              <a:t>治療が必要な睡眠障害かも？</a:t>
            </a:r>
            <a:endParaRPr kumimoji="1" lang="en-US" altLang="ja-JP" sz="3200" dirty="0"/>
          </a:p>
          <a:p>
            <a:pPr marL="0" indent="0">
              <a:buNone/>
            </a:pPr>
            <a:endParaRPr lang="en-US" altLang="ja-JP" dirty="0"/>
          </a:p>
          <a:p>
            <a:pPr marL="0" indent="0">
              <a:buNone/>
            </a:pPr>
            <a:r>
              <a:rPr kumimoji="1" lang="ja-JP" altLang="en-US" dirty="0"/>
              <a:t>かかりつけの内科受診をお勧めします</a:t>
            </a:r>
            <a:endParaRPr kumimoji="1" lang="en-US" altLang="ja-JP" dirty="0"/>
          </a:p>
          <a:p>
            <a:pPr marL="0" indent="0">
              <a:buNone/>
            </a:pPr>
            <a:r>
              <a:rPr lang="ja-JP" altLang="en-US" dirty="0"/>
              <a:t>または </a:t>
            </a:r>
            <a:r>
              <a:rPr kumimoji="1" lang="ja-JP" altLang="en-US" dirty="0"/>
              <a:t>睡眠外来 で検索・予約して受診しましょう</a:t>
            </a:r>
            <a:endParaRPr kumimoji="1" lang="en-US" altLang="ja-JP" dirty="0"/>
          </a:p>
          <a:p>
            <a:pPr marL="0" indent="0">
              <a:buNone/>
            </a:pPr>
            <a:endParaRPr kumimoji="1" lang="en-US" altLang="ja-JP" dirty="0"/>
          </a:p>
          <a:p>
            <a:pPr marL="0" indent="0">
              <a:buNone/>
            </a:pPr>
            <a:r>
              <a:rPr lang="ja-JP" altLang="en-US" dirty="0"/>
              <a:t>→カウンセリング、</a:t>
            </a:r>
            <a:r>
              <a:rPr lang="ja-JP" altLang="en-US" u="sng" dirty="0"/>
              <a:t>睡眠日誌</a:t>
            </a:r>
            <a:r>
              <a:rPr lang="ja-JP" altLang="en-US" dirty="0"/>
              <a:t>、薬物療法、などで治療</a:t>
            </a:r>
            <a:endParaRPr lang="en-US" altLang="ja-JP" dirty="0"/>
          </a:p>
          <a:p>
            <a:pPr marL="0" indent="0">
              <a:buNone/>
            </a:pPr>
            <a:r>
              <a:rPr kumimoji="1" lang="ja-JP" altLang="en-US" dirty="0"/>
              <a:t>           スマートフォンアプリもあります</a:t>
            </a:r>
            <a:endParaRPr kumimoji="1" lang="en-US" altLang="ja-JP" dirty="0"/>
          </a:p>
          <a:p>
            <a:pPr marL="0" indent="0">
              <a:buNone/>
            </a:pPr>
            <a:endParaRPr lang="en-US" altLang="ja-JP" dirty="0"/>
          </a:p>
        </p:txBody>
      </p:sp>
      <p:sp>
        <p:nvSpPr>
          <p:cNvPr id="4" name="スライド番号プレースホルダー 3">
            <a:extLst>
              <a:ext uri="{FF2B5EF4-FFF2-40B4-BE49-F238E27FC236}">
                <a16:creationId xmlns:a16="http://schemas.microsoft.com/office/drawing/2014/main" id="{51DA52BC-7902-4FF0-A6D8-25BCDBE6B554}"/>
              </a:ext>
            </a:extLst>
          </p:cNvPr>
          <p:cNvSpPr>
            <a:spLocks noGrp="1"/>
          </p:cNvSpPr>
          <p:nvPr>
            <p:ph type="sldNum" sz="quarter" idx="12"/>
          </p:nvPr>
        </p:nvSpPr>
        <p:spPr/>
        <p:txBody>
          <a:bodyPr/>
          <a:lstStyle/>
          <a:p>
            <a:fld id="{DDCDC400-DF52-40B0-8F43-DAE6D250C5CF}" type="slidenum">
              <a:rPr kumimoji="1" lang="ja-JP" altLang="en-US" smtClean="0"/>
              <a:t>5</a:t>
            </a:fld>
            <a:endParaRPr kumimoji="1" lang="ja-JP" altLang="en-US"/>
          </a:p>
        </p:txBody>
      </p:sp>
    </p:spTree>
    <p:extLst>
      <p:ext uri="{BB962C8B-B14F-4D97-AF65-F5344CB8AC3E}">
        <p14:creationId xmlns:p14="http://schemas.microsoft.com/office/powerpoint/2010/main" val="2479605856"/>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40B2A4-DBBF-4D50-8712-899AEA136FF0}"/>
              </a:ext>
            </a:extLst>
          </p:cNvPr>
          <p:cNvSpPr>
            <a:spLocks noGrp="1"/>
          </p:cNvSpPr>
          <p:nvPr>
            <p:ph type="title"/>
          </p:nvPr>
        </p:nvSpPr>
        <p:spPr/>
        <p:txBody>
          <a:bodyPr/>
          <a:lstStyle/>
          <a:p>
            <a:r>
              <a:rPr lang="ja-JP" altLang="en-US" dirty="0"/>
              <a:t>ぐっすり</a:t>
            </a:r>
            <a:r>
              <a:rPr kumimoji="1" lang="ja-JP" altLang="en-US" dirty="0"/>
              <a:t>熟睡 ４箇条</a:t>
            </a:r>
          </a:p>
        </p:txBody>
      </p:sp>
      <p:sp>
        <p:nvSpPr>
          <p:cNvPr id="3" name="コンテンツ プレースホルダー 2">
            <a:extLst>
              <a:ext uri="{FF2B5EF4-FFF2-40B4-BE49-F238E27FC236}">
                <a16:creationId xmlns:a16="http://schemas.microsoft.com/office/drawing/2014/main" id="{0A38FCC0-8122-4B96-A507-609EC45200D0}"/>
              </a:ext>
            </a:extLst>
          </p:cNvPr>
          <p:cNvSpPr>
            <a:spLocks noGrp="1"/>
          </p:cNvSpPr>
          <p:nvPr>
            <p:ph idx="1"/>
          </p:nvPr>
        </p:nvSpPr>
        <p:spPr>
          <a:xfrm>
            <a:off x="628650" y="1690688"/>
            <a:ext cx="8157004" cy="4802185"/>
          </a:xfrm>
        </p:spPr>
        <p:txBody>
          <a:bodyPr>
            <a:normAutofit fontScale="92500" lnSpcReduction="10000"/>
          </a:bodyPr>
          <a:lstStyle/>
          <a:p>
            <a:pPr marL="514350" indent="-514350">
              <a:buFont typeface="+mj-ea"/>
              <a:buAutoNum type="circleNumDbPlain"/>
            </a:pPr>
            <a:r>
              <a:rPr kumimoji="1" lang="ja-JP" altLang="en-US" dirty="0"/>
              <a:t>規則正しい生活</a:t>
            </a:r>
            <a:endParaRPr kumimoji="1" lang="en-US" altLang="ja-JP" dirty="0"/>
          </a:p>
          <a:p>
            <a:pPr lvl="1"/>
            <a:r>
              <a:rPr kumimoji="1" lang="ja-JP" altLang="en-US" dirty="0"/>
              <a:t>体内時計を２４時間に整え、早起き・早寝する習慣を</a:t>
            </a:r>
            <a:endParaRPr kumimoji="1" lang="en-US" altLang="ja-JP" dirty="0"/>
          </a:p>
          <a:p>
            <a:pPr lvl="1"/>
            <a:r>
              <a:rPr lang="ja-JP" altLang="en-US" dirty="0"/>
              <a:t>朝食で１日のエネルギーを補給、元気に過ごせる身体に</a:t>
            </a:r>
            <a:endParaRPr kumimoji="1" lang="en-US" altLang="ja-JP" dirty="0"/>
          </a:p>
          <a:p>
            <a:pPr marL="514350" indent="-514350">
              <a:buFont typeface="+mj-ea"/>
              <a:buAutoNum type="circleNumDbPlain"/>
            </a:pPr>
            <a:r>
              <a:rPr lang="ja-JP" altLang="en-US" dirty="0"/>
              <a:t>適度な運動と入浴</a:t>
            </a:r>
            <a:endParaRPr lang="en-US" altLang="ja-JP" dirty="0"/>
          </a:p>
          <a:p>
            <a:pPr lvl="1"/>
            <a:r>
              <a:rPr lang="ja-JP" altLang="en-US" dirty="0"/>
              <a:t>毎日自分に合った運動を続けることで、心地よい疲労が質の良い睡眠につながる</a:t>
            </a:r>
            <a:endParaRPr lang="en-US" altLang="ja-JP" dirty="0"/>
          </a:p>
          <a:p>
            <a:pPr lvl="1"/>
            <a:r>
              <a:rPr lang="ja-JP" altLang="en-US" dirty="0"/>
              <a:t>入浴で体温を上昇させることで、入浴後体温を下げやすくなり、睡眠に入りやすくなる</a:t>
            </a:r>
            <a:endParaRPr lang="en-US" altLang="ja-JP" dirty="0"/>
          </a:p>
          <a:p>
            <a:pPr marL="514350" indent="-514350">
              <a:buFont typeface="+mj-ea"/>
              <a:buAutoNum type="circleNumDbPlain"/>
            </a:pPr>
            <a:r>
              <a:rPr kumimoji="1" lang="ja-JP" altLang="en-US" dirty="0"/>
              <a:t>日光を浴びる</a:t>
            </a:r>
            <a:endParaRPr kumimoji="1" lang="en-US" altLang="ja-JP" dirty="0"/>
          </a:p>
          <a:p>
            <a:pPr lvl="1"/>
            <a:r>
              <a:rPr kumimoji="1" lang="ja-JP" altLang="en-US" dirty="0"/>
              <a:t>朝起きたら、カーテンを開けて外気を吸おう</a:t>
            </a:r>
            <a:endParaRPr kumimoji="1" lang="en-US" altLang="ja-JP" dirty="0"/>
          </a:p>
          <a:p>
            <a:pPr lvl="1"/>
            <a:r>
              <a:rPr kumimoji="1" lang="ja-JP" altLang="en-US" dirty="0"/>
              <a:t>朝のシャワーやジョギング、歯磨きも体内時計リセットには有効</a:t>
            </a:r>
            <a:endParaRPr kumimoji="1" lang="en-US" altLang="ja-JP" dirty="0"/>
          </a:p>
          <a:p>
            <a:pPr marL="514350" indent="-514350">
              <a:buFont typeface="+mj-ea"/>
              <a:buAutoNum type="circleNumDbPlain"/>
            </a:pPr>
            <a:r>
              <a:rPr lang="ja-JP" altLang="en-US" dirty="0"/>
              <a:t>専門家に相談</a:t>
            </a:r>
            <a:endParaRPr lang="en-US" altLang="ja-JP" dirty="0"/>
          </a:p>
          <a:p>
            <a:pPr lvl="1"/>
            <a:r>
              <a:rPr lang="ja-JP" altLang="en-US" dirty="0"/>
              <a:t>眠れない、その苦しみをかかえずに、専門家に相談を</a:t>
            </a:r>
            <a:r>
              <a:rPr lang="en-US" altLang="ja-JP" baseline="30000" dirty="0"/>
              <a:t>2)</a:t>
            </a:r>
          </a:p>
          <a:p>
            <a:pPr lvl="1"/>
            <a:endParaRPr kumimoji="1"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D3B2F616-07C2-401A-8592-34AD4AF5B954}"/>
              </a:ext>
            </a:extLst>
          </p:cNvPr>
          <p:cNvSpPr>
            <a:spLocks noGrp="1"/>
          </p:cNvSpPr>
          <p:nvPr>
            <p:ph type="sldNum" sz="quarter" idx="12"/>
          </p:nvPr>
        </p:nvSpPr>
        <p:spPr/>
        <p:txBody>
          <a:bodyPr/>
          <a:lstStyle/>
          <a:p>
            <a:fld id="{DDCDC400-DF52-40B0-8F43-DAE6D250C5CF}" type="slidenum">
              <a:rPr kumimoji="1" lang="ja-JP" altLang="en-US" smtClean="0"/>
              <a:t>6</a:t>
            </a:fld>
            <a:endParaRPr kumimoji="1" lang="ja-JP" altLang="en-US"/>
          </a:p>
        </p:txBody>
      </p:sp>
      <p:sp>
        <p:nvSpPr>
          <p:cNvPr id="5" name="テキスト ボックス 4">
            <a:extLst>
              <a:ext uri="{FF2B5EF4-FFF2-40B4-BE49-F238E27FC236}">
                <a16:creationId xmlns:a16="http://schemas.microsoft.com/office/drawing/2014/main" id="{629C8E63-4CC0-457E-AB46-BF1EA1FD756D}"/>
              </a:ext>
            </a:extLst>
          </p:cNvPr>
          <p:cNvSpPr txBox="1"/>
          <p:nvPr/>
        </p:nvSpPr>
        <p:spPr>
          <a:xfrm>
            <a:off x="4870280" y="6314787"/>
            <a:ext cx="3485249" cy="584775"/>
          </a:xfrm>
          <a:prstGeom prst="rect">
            <a:avLst/>
          </a:prstGeom>
          <a:noFill/>
        </p:spPr>
        <p:txBody>
          <a:bodyPr wrap="none" rtlCol="0">
            <a:spAutoFit/>
          </a:bodyPr>
          <a:lstStyle/>
          <a:p>
            <a:r>
              <a:rPr kumimoji="1" lang="en-US" altLang="ja-JP" sz="1600" dirty="0"/>
              <a:t>2)</a:t>
            </a:r>
            <a:r>
              <a:rPr kumimoji="1" lang="ja-JP" altLang="en-US" sz="1600" dirty="0"/>
              <a:t>健康づくりのための睡眠指針</a:t>
            </a:r>
            <a:r>
              <a:rPr kumimoji="1" lang="en-US" altLang="ja-JP" sz="1600" dirty="0"/>
              <a:t>2014</a:t>
            </a:r>
          </a:p>
          <a:p>
            <a:r>
              <a:rPr kumimoji="1" lang="ja-JP" altLang="en-US" sz="1600" dirty="0"/>
              <a:t>（厚生労働省）</a:t>
            </a:r>
          </a:p>
        </p:txBody>
      </p:sp>
    </p:spTree>
    <p:extLst>
      <p:ext uri="{BB962C8B-B14F-4D97-AF65-F5344CB8AC3E}">
        <p14:creationId xmlns:p14="http://schemas.microsoft.com/office/powerpoint/2010/main" val="3557108127"/>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4A78A2-F544-44F5-9482-2244561B4257}"/>
              </a:ext>
            </a:extLst>
          </p:cNvPr>
          <p:cNvSpPr>
            <a:spLocks noGrp="1"/>
          </p:cNvSpPr>
          <p:nvPr>
            <p:ph type="title"/>
          </p:nvPr>
        </p:nvSpPr>
        <p:spPr>
          <a:xfrm>
            <a:off x="628649" y="365126"/>
            <a:ext cx="8262431" cy="1325563"/>
          </a:xfrm>
        </p:spPr>
        <p:txBody>
          <a:bodyPr/>
          <a:lstStyle/>
          <a:p>
            <a:r>
              <a:rPr kumimoji="1" lang="ja-JP" altLang="en-US" dirty="0"/>
              <a:t>教材の利用にあたっての注意事項</a:t>
            </a:r>
          </a:p>
        </p:txBody>
      </p:sp>
      <p:sp>
        <p:nvSpPr>
          <p:cNvPr id="3" name="コンテンツ プレースホルダー 2">
            <a:extLst>
              <a:ext uri="{FF2B5EF4-FFF2-40B4-BE49-F238E27FC236}">
                <a16:creationId xmlns:a16="http://schemas.microsoft.com/office/drawing/2014/main" id="{67AA7795-47FB-442A-9EC3-3BC483386B8B}"/>
              </a:ext>
            </a:extLst>
          </p:cNvPr>
          <p:cNvSpPr>
            <a:spLocks noGrp="1"/>
          </p:cNvSpPr>
          <p:nvPr>
            <p:ph idx="1"/>
          </p:nvPr>
        </p:nvSpPr>
        <p:spPr>
          <a:xfrm>
            <a:off x="375730" y="1847851"/>
            <a:ext cx="8515350" cy="4351338"/>
          </a:xfrm>
        </p:spPr>
        <p:txBody>
          <a:bodyPr>
            <a:normAutofit fontScale="85000" lnSpcReduction="10000"/>
          </a:bodyPr>
          <a:lstStyle/>
          <a:p>
            <a:r>
              <a:rPr kumimoji="1" lang="ja-JP" altLang="en-US" dirty="0"/>
              <a:t>無断での使用、転載または複製をすることは固く禁じております。</a:t>
            </a:r>
          </a:p>
          <a:p>
            <a:r>
              <a:rPr kumimoji="1" lang="ja-JP" altLang="en-US" dirty="0"/>
              <a:t>著作権は、ふなばし学校保健＆学校薬剤師研究会に帰属します。</a:t>
            </a:r>
          </a:p>
          <a:p>
            <a:r>
              <a:rPr kumimoji="1" lang="ja-JP" altLang="en-US" dirty="0"/>
              <a:t>使用に際しては、本教材の内容を改変</a:t>
            </a:r>
            <a:r>
              <a:rPr kumimoji="1" lang="ja-JP" altLang="en-US"/>
              <a:t>しないときは</a:t>
            </a:r>
            <a:r>
              <a:rPr kumimoji="1" lang="ja-JP" altLang="en-US" dirty="0"/>
              <a:t>出典</a:t>
            </a:r>
            <a:r>
              <a:rPr kumimoji="1" lang="en-US" altLang="ja-JP" dirty="0"/>
              <a:t>『</a:t>
            </a:r>
            <a:r>
              <a:rPr kumimoji="1" lang="ja-JP" altLang="en-US" dirty="0"/>
              <a:t>ふなばし学校保健＆学校薬剤師研究会（</a:t>
            </a:r>
            <a:r>
              <a:rPr kumimoji="1" lang="en-US" altLang="ja-JP" dirty="0"/>
              <a:t>JSPS</a:t>
            </a:r>
            <a:r>
              <a:rPr kumimoji="1" lang="ja-JP" altLang="en-US" dirty="0"/>
              <a:t>科研費 </a:t>
            </a:r>
            <a:r>
              <a:rPr kumimoji="1" lang="en-US" altLang="ja-JP" dirty="0"/>
              <a:t>JP22K03010</a:t>
            </a:r>
            <a:r>
              <a:rPr kumimoji="1" lang="ja-JP" altLang="en-US" dirty="0"/>
              <a:t>）</a:t>
            </a:r>
            <a:r>
              <a:rPr kumimoji="1" lang="en-US" altLang="ja-JP" dirty="0"/>
              <a:t>』</a:t>
            </a:r>
            <a:r>
              <a:rPr kumimoji="1" lang="ja-JP" altLang="en-US" dirty="0"/>
              <a:t>を、改変した場合は出典および改変について明記してください。</a:t>
            </a:r>
          </a:p>
          <a:p>
            <a:r>
              <a:rPr kumimoji="1" lang="ja-JP" altLang="en-US" dirty="0"/>
              <a:t>再配布・販売・賃貸など営利を目的にした利用はできません。</a:t>
            </a:r>
            <a:endParaRPr kumimoji="1" lang="en-US" altLang="ja-JP" dirty="0"/>
          </a:p>
          <a:p>
            <a:pPr marL="0" indent="0">
              <a:buNone/>
            </a:pPr>
            <a:endParaRPr kumimoji="1" lang="en-US" altLang="ja-JP" dirty="0"/>
          </a:p>
          <a:p>
            <a:pPr marL="0" indent="0">
              <a:buNone/>
            </a:pPr>
            <a:r>
              <a:rPr kumimoji="1" lang="ja-JP" altLang="en-US" dirty="0"/>
              <a:t>ふなばし学校保健＆学校薬剤師研究会</a:t>
            </a:r>
            <a:r>
              <a:rPr kumimoji="1" lang="ja-JP" altLang="en-US" sz="2200" dirty="0"/>
              <a:t>（</a:t>
            </a:r>
            <a:r>
              <a:rPr kumimoji="1" lang="en-US" altLang="ja-JP" sz="2200" dirty="0"/>
              <a:t>2023.4.</a:t>
            </a:r>
            <a:r>
              <a:rPr kumimoji="1" lang="ja-JP" altLang="en-US" sz="2200" dirty="0"/>
              <a:t>）</a:t>
            </a:r>
            <a:endParaRPr kumimoji="1" lang="en-US" altLang="ja-JP" dirty="0"/>
          </a:p>
          <a:p>
            <a:pPr marL="0" indent="0">
              <a:buNone/>
            </a:pPr>
            <a:r>
              <a:rPr kumimoji="1" lang="en-US" altLang="ja-JP" sz="2400" dirty="0"/>
              <a:t>https://www.lab2.toho-u.ac.jp/phar/doutai/F-SHP/</a:t>
            </a:r>
            <a:endParaRPr kumimoji="1" lang="ja-JP" altLang="en-US" sz="2400" dirty="0"/>
          </a:p>
        </p:txBody>
      </p:sp>
      <p:sp>
        <p:nvSpPr>
          <p:cNvPr id="4" name="スライド番号プレースホルダー 3">
            <a:extLst>
              <a:ext uri="{FF2B5EF4-FFF2-40B4-BE49-F238E27FC236}">
                <a16:creationId xmlns:a16="http://schemas.microsoft.com/office/drawing/2014/main" id="{B0647FAA-D07F-434E-AB4F-20426894D119}"/>
              </a:ext>
            </a:extLst>
          </p:cNvPr>
          <p:cNvSpPr>
            <a:spLocks noGrp="1"/>
          </p:cNvSpPr>
          <p:nvPr>
            <p:ph type="sldNum" sz="quarter" idx="12"/>
          </p:nvPr>
        </p:nvSpPr>
        <p:spPr/>
        <p:txBody>
          <a:bodyPr/>
          <a:lstStyle/>
          <a:p>
            <a:fld id="{DDCDC400-DF52-40B0-8F43-DAE6D250C5CF}" type="slidenum">
              <a:rPr kumimoji="1" lang="ja-JP" altLang="en-US" smtClean="0"/>
              <a:t>7</a:t>
            </a:fld>
            <a:endParaRPr kumimoji="1" lang="ja-JP" altLang="en-US"/>
          </a:p>
        </p:txBody>
      </p:sp>
    </p:spTree>
    <p:extLst>
      <p:ext uri="{BB962C8B-B14F-4D97-AF65-F5344CB8AC3E}">
        <p14:creationId xmlns:p14="http://schemas.microsoft.com/office/powerpoint/2010/main" val="882463543"/>
      </p:ext>
    </p:extLst>
  </p:cSld>
  <p:clrMapOvr>
    <a:masterClrMapping/>
  </p:clrMapOvr>
  <p:transition spd="slow">
    <p:wipe/>
  </p:transition>
</p:sld>
</file>

<file path=ppt/theme/theme1.xml><?xml version="1.0" encoding="utf-8"?>
<a:theme xmlns:a="http://schemas.openxmlformats.org/drawingml/2006/main" name="Office テーマ">
  <a:themeElements>
    <a:clrScheme name="ペーパー">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ユーザー定義 2">
      <a:majorFont>
        <a:latin typeface="Consolas"/>
        <a:ea typeface="UD デジタル 教科書体 NK-B"/>
        <a:cs typeface=""/>
      </a:majorFont>
      <a:minorFont>
        <a:latin typeface="Verdana"/>
        <a:ea typeface="UD デジタル 教科書体 NK-B"/>
        <a:cs typeface=""/>
      </a:minorFont>
    </a:fontScheme>
    <a:fmtScheme name="スモーク ガラス">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19915</TotalTime>
  <Words>978</Words>
  <Application>Microsoft Office PowerPoint</Application>
  <PresentationFormat>画面に合わせる (4:3)</PresentationFormat>
  <Paragraphs>89</Paragraphs>
  <Slides>7</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Hiragino Kaku Gothic ProN</vt:lpstr>
      <vt:lpstr>ＭＳ明朝</vt:lpstr>
      <vt:lpstr>游ゴシック</vt:lpstr>
      <vt:lpstr>游ゴシック Medium</vt:lpstr>
      <vt:lpstr>Arial</vt:lpstr>
      <vt:lpstr>Consolas</vt:lpstr>
      <vt:lpstr>Verdana</vt:lpstr>
      <vt:lpstr>Office テーマ</vt:lpstr>
      <vt:lpstr>生活習慣（睡眠）</vt:lpstr>
      <vt:lpstr>なぜ睡眠が大切なの？</vt:lpstr>
      <vt:lpstr>睡眠不足で起きる症状は？</vt:lpstr>
      <vt:lpstr>睡眠問題について知ってる？</vt:lpstr>
      <vt:lpstr>「睡眠障害」で起きる症状は？</vt:lpstr>
      <vt:lpstr>ぐっすり熟睡 ４箇条</vt:lpstr>
      <vt:lpstr>教材の利用にあたっての注意事項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ShimizuMaki</dc:creator>
  <cp:lastModifiedBy>ShimizuMaki</cp:lastModifiedBy>
  <cp:revision>100</cp:revision>
  <cp:lastPrinted>2023-01-10T01:57:59Z</cp:lastPrinted>
  <dcterms:created xsi:type="dcterms:W3CDTF">2022-11-01T07:50:17Z</dcterms:created>
  <dcterms:modified xsi:type="dcterms:W3CDTF">2023-05-25T00:28:23Z</dcterms:modified>
</cp:coreProperties>
</file>